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Slab"/>
      <p:regular r:id="rId27"/>
      <p:bold r:id="rId28"/>
    </p:embeddedFont>
    <p:embeddedFont>
      <p:font typeface="Roboto"/>
      <p:regular r:id="rId29"/>
      <p:bold r:id="rId30"/>
      <p:italic r:id="rId31"/>
      <p:boldItalic r:id="rId32"/>
    </p:embeddedFont>
    <p:embeddedFont>
      <p:font typeface="EB Garamond"/>
      <p:regular r:id="rId33"/>
      <p:bold r:id="rId34"/>
      <p:italic r:id="rId35"/>
      <p:boldItalic r:id="rId36"/>
    </p:embeddedFont>
    <p:embeddedFont>
      <p:font typeface="Quattrocento Sans"/>
      <p:regular r:id="rId37"/>
      <p:bold r:id="rId38"/>
      <p:italic r:id="rId39"/>
      <p:boldItalic r:id="rId40"/>
    </p:embeddedFont>
    <p:embeddedFont>
      <p:font typeface="Arial Black"/>
      <p:regular r:id="rId41"/>
    </p:embeddedFont>
    <p:embeddedFont>
      <p:font typeface="Merriweather Black"/>
      <p:bold r:id="rId42"/>
      <p:boldItalic r:id="rId43"/>
    </p:embeddedFont>
    <p:embeddedFont>
      <p:font typeface="Merriweather"/>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QuattrocentoSans-boldItalic.fntdata"/><Relationship Id="rId20" Type="http://schemas.openxmlformats.org/officeDocument/2006/relationships/slide" Target="slides/slide14.xml"/><Relationship Id="rId42" Type="http://schemas.openxmlformats.org/officeDocument/2006/relationships/font" Target="fonts/MerriweatherBlack-bold.fntdata"/><Relationship Id="rId41" Type="http://schemas.openxmlformats.org/officeDocument/2006/relationships/font" Target="fonts/ArialBlack-regular.fntdata"/><Relationship Id="rId22" Type="http://schemas.openxmlformats.org/officeDocument/2006/relationships/slide" Target="slides/slide16.xml"/><Relationship Id="rId44" Type="http://schemas.openxmlformats.org/officeDocument/2006/relationships/font" Target="fonts/Merriweather-regular.fntdata"/><Relationship Id="rId21" Type="http://schemas.openxmlformats.org/officeDocument/2006/relationships/slide" Target="slides/slide15.xml"/><Relationship Id="rId43" Type="http://schemas.openxmlformats.org/officeDocument/2006/relationships/font" Target="fonts/MerriweatherBlack-boldItalic.fntdata"/><Relationship Id="rId24" Type="http://schemas.openxmlformats.org/officeDocument/2006/relationships/slide" Target="slides/slide18.xml"/><Relationship Id="rId46" Type="http://schemas.openxmlformats.org/officeDocument/2006/relationships/font" Target="fonts/Merriweather-italic.fntdata"/><Relationship Id="rId23" Type="http://schemas.openxmlformats.org/officeDocument/2006/relationships/slide" Target="slides/slide17.xml"/><Relationship Id="rId45" Type="http://schemas.openxmlformats.org/officeDocument/2006/relationships/font" Target="fonts/Merriweather-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47" Type="http://schemas.openxmlformats.org/officeDocument/2006/relationships/font" Target="fonts/Merriweather-boldItalic.fntdata"/><Relationship Id="rId28" Type="http://schemas.openxmlformats.org/officeDocument/2006/relationships/font" Target="fonts/RobotoSlab-bold.fntdata"/><Relationship Id="rId27" Type="http://schemas.openxmlformats.org/officeDocument/2006/relationships/font" Target="fonts/RobotoSlab-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33" Type="http://schemas.openxmlformats.org/officeDocument/2006/relationships/font" Target="fonts/EBGaramond-regular.fntdata"/><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35" Type="http://schemas.openxmlformats.org/officeDocument/2006/relationships/font" Target="fonts/EBGaramond-italic.fntdata"/><Relationship Id="rId12" Type="http://schemas.openxmlformats.org/officeDocument/2006/relationships/slide" Target="slides/slide6.xml"/><Relationship Id="rId34" Type="http://schemas.openxmlformats.org/officeDocument/2006/relationships/font" Target="fonts/EBGaramond-bold.fntdata"/><Relationship Id="rId15" Type="http://schemas.openxmlformats.org/officeDocument/2006/relationships/slide" Target="slides/slide9.xml"/><Relationship Id="rId37" Type="http://schemas.openxmlformats.org/officeDocument/2006/relationships/font" Target="fonts/QuattrocentoSans-regular.fntdata"/><Relationship Id="rId14" Type="http://schemas.openxmlformats.org/officeDocument/2006/relationships/slide" Target="slides/slide8.xml"/><Relationship Id="rId36" Type="http://schemas.openxmlformats.org/officeDocument/2006/relationships/font" Target="fonts/EBGaramond-boldItalic.fntdata"/><Relationship Id="rId17" Type="http://schemas.openxmlformats.org/officeDocument/2006/relationships/slide" Target="slides/slide11.xml"/><Relationship Id="rId39" Type="http://schemas.openxmlformats.org/officeDocument/2006/relationships/font" Target="fonts/QuattrocentoSans-italic.fntdata"/><Relationship Id="rId16" Type="http://schemas.openxmlformats.org/officeDocument/2006/relationships/slide" Target="slides/slide10.xml"/><Relationship Id="rId38" Type="http://schemas.openxmlformats.org/officeDocument/2006/relationships/font" Target="fonts/QuattrocentoSans-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51dc8bf9bc_0_209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151dc8bf9bc_0_20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509339d1e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509339d1e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509339d1e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509339d1e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509339d1e9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509339d1e9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509339d1e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509339d1e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509339d1e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509339d1e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509339d1e9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509339d1e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509339d1e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509339d1e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51dc8bf9bc_0_3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51dc8bf9bc_0_3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51dc8bf9bc_0_3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51dc8bf9bc_0_3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51dc8bf9bc_0_3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51dc8bf9bc_0_3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51dc8bf9bc_0_2857: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g151dc8bf9bc_0_28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509339d1e9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509339d1e9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51dc8bf9bc_0_319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151dc8bf9bc_0_319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509339d1e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509339d1e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509339d1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509339d1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509339d1e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509339d1e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509339d1e9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509339d1e9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8a566161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8a566161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509339d1e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509339d1e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Threshold: It is a function </a:t>
            </a:r>
            <a:r>
              <a:rPr lang="en"/>
              <a:t>which</a:t>
            </a:r>
            <a:r>
              <a:rPr lang="en"/>
              <a:t> convert bitmap.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59" name="Shape 59"/>
        <p:cNvGrpSpPr/>
        <p:nvPr/>
      </p:nvGrpSpPr>
      <p:grpSpPr>
        <a:xfrm>
          <a:off x="0" y="0"/>
          <a:ext cx="0" cy="0"/>
          <a:chOff x="0" y="0"/>
          <a:chExt cx="0" cy="0"/>
        </a:xfrm>
      </p:grpSpPr>
      <p:sp>
        <p:nvSpPr>
          <p:cNvPr id="60" name="Google Shape;60;p13"/>
          <p:cNvSpPr/>
          <p:nvPr/>
        </p:nvSpPr>
        <p:spPr>
          <a:xfrm>
            <a:off x="0" y="3026614"/>
            <a:ext cx="9144000" cy="21168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pic>
        <p:nvPicPr>
          <p:cNvPr descr="C:\Users\Admin\Desktop\New folder (3)\PPT\AcroLogoTransparant.png" id="61" name="Google Shape;61;p13"/>
          <p:cNvPicPr preferRelativeResize="0"/>
          <p:nvPr/>
        </p:nvPicPr>
        <p:blipFill rotWithShape="1">
          <a:blip r:embed="rId2">
            <a:alphaModFix/>
          </a:blip>
          <a:srcRect b="0" l="0" r="0" t="0"/>
          <a:stretch/>
        </p:blipFill>
        <p:spPr>
          <a:xfrm>
            <a:off x="1765109" y="988356"/>
            <a:ext cx="5613783" cy="1137613"/>
          </a:xfrm>
          <a:prstGeom prst="rect">
            <a:avLst/>
          </a:prstGeom>
          <a:noFill/>
          <a:ln>
            <a:noFill/>
          </a:ln>
        </p:spPr>
      </p:pic>
      <p:sp>
        <p:nvSpPr>
          <p:cNvPr id="62" name="Google Shape;62;p13"/>
          <p:cNvSpPr/>
          <p:nvPr/>
        </p:nvSpPr>
        <p:spPr>
          <a:xfrm>
            <a:off x="185071" y="3465983"/>
            <a:ext cx="8773800" cy="11310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i="0" lang="en" sz="3500" u="none" cap="none" strike="noStrike">
                <a:solidFill>
                  <a:schemeClr val="lt1"/>
                </a:solidFill>
                <a:latin typeface="Arial Black"/>
                <a:ea typeface="Arial Black"/>
                <a:cs typeface="Arial Black"/>
                <a:sym typeface="Arial Black"/>
              </a:rPr>
              <a:t>Acropolis Institute of Technology &amp; Research, Indore</a:t>
            </a:r>
            <a:endParaRPr b="1" i="0" sz="3500" u="none" cap="none" strike="noStrike">
              <a:solidFill>
                <a:schemeClr val="lt1"/>
              </a:solidFill>
              <a:latin typeface="Arial Black"/>
              <a:ea typeface="Arial Black"/>
              <a:cs typeface="Arial Black"/>
              <a:sym typeface="Arial Black"/>
            </a:endParaRPr>
          </a:p>
        </p:txBody>
      </p:sp>
      <p:sp>
        <p:nvSpPr>
          <p:cNvPr id="63" name="Google Shape;63;p13"/>
          <p:cNvSpPr txBox="1"/>
          <p:nvPr/>
        </p:nvSpPr>
        <p:spPr>
          <a:xfrm>
            <a:off x="6373906" y="4840922"/>
            <a:ext cx="2760000" cy="2847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1" i="0" lang="en" sz="1400" u="none" cap="none" strike="noStrike">
                <a:solidFill>
                  <a:schemeClr val="dk1"/>
                </a:solidFill>
                <a:latin typeface="Quattrocento Sans"/>
                <a:ea typeface="Quattrocento Sans"/>
                <a:cs typeface="Quattrocento Sans"/>
                <a:sym typeface="Quattrocento Sans"/>
              </a:rPr>
              <a:t>www.acropolis.in</a:t>
            </a:r>
            <a:endParaRPr b="1" i="0" sz="1400" u="none" cap="none" strike="noStrike">
              <a:solidFill>
                <a:schemeClr val="dk1"/>
              </a:solidFill>
              <a:latin typeface="Quattrocento Sans"/>
              <a:ea typeface="Quattrocento Sans"/>
              <a:cs typeface="Quattrocento Sans"/>
              <a:sym typeface="Quattrocento Sans"/>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64" name="Shape 64"/>
        <p:cNvGrpSpPr/>
        <p:nvPr/>
      </p:nvGrpSpPr>
      <p:grpSpPr>
        <a:xfrm>
          <a:off x="0" y="0"/>
          <a:ext cx="0" cy="0"/>
          <a:chOff x="0" y="0"/>
          <a:chExt cx="0" cy="0"/>
        </a:xfrm>
      </p:grpSpPr>
      <p:sp>
        <p:nvSpPr>
          <p:cNvPr id="65" name="Google Shape;65;p14"/>
          <p:cNvSpPr/>
          <p:nvPr/>
        </p:nvSpPr>
        <p:spPr>
          <a:xfrm>
            <a:off x="4242661" y="1282303"/>
            <a:ext cx="4901400" cy="26814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66" name="Google Shape;66;p14"/>
          <p:cNvSpPr txBox="1"/>
          <p:nvPr>
            <p:ph type="title"/>
          </p:nvPr>
        </p:nvSpPr>
        <p:spPr>
          <a:xfrm>
            <a:off x="628651" y="1801678"/>
            <a:ext cx="3381600" cy="1640400"/>
          </a:xfrm>
          <a:prstGeom prst="rect">
            <a:avLst/>
          </a:prstGeom>
          <a:noFill/>
          <a:ln>
            <a:noFill/>
          </a:ln>
        </p:spPr>
        <p:txBody>
          <a:bodyPr anchorCtr="0" anchor="ctr" bIns="34275" lIns="68575" spcFirstLastPara="1" rIns="68575" wrap="square" tIns="34275">
            <a:normAutofit/>
          </a:bodyPr>
          <a:lstStyle>
            <a:lvl1pPr lvl="0" rtl="0" algn="l">
              <a:spcBef>
                <a:spcPts val="0"/>
              </a:spcBef>
              <a:spcAft>
                <a:spcPts val="0"/>
              </a:spcAft>
              <a:buClr>
                <a:schemeClr val="dk1"/>
              </a:buClr>
              <a:buSzPts val="3300"/>
              <a:buFont typeface="Droid Sans Mono"/>
              <a:buNone/>
              <a:defRPr b="1" sz="3300">
                <a:solidFill>
                  <a:schemeClr val="dk1"/>
                </a:solidFill>
                <a:latin typeface="Droid Sans Mono"/>
                <a:ea typeface="Droid Sans Mono"/>
                <a:cs typeface="Droid Sans Mono"/>
                <a:sym typeface="Droid Sans Mono"/>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7" name="Google Shape;67;p14"/>
          <p:cNvSpPr txBox="1"/>
          <p:nvPr>
            <p:ph idx="1" type="body"/>
          </p:nvPr>
        </p:nvSpPr>
        <p:spPr>
          <a:xfrm>
            <a:off x="4742481" y="1801678"/>
            <a:ext cx="3952200" cy="1640400"/>
          </a:xfrm>
          <a:prstGeom prst="rect">
            <a:avLst/>
          </a:prstGeom>
          <a:noFill/>
          <a:ln>
            <a:noFill/>
          </a:ln>
        </p:spPr>
        <p:txBody>
          <a:bodyPr anchorCtr="0" anchor="ctr" bIns="34275" lIns="68575" spcFirstLastPara="1" rIns="68575" wrap="square" tIns="34275">
            <a:normAutofit/>
          </a:bodyPr>
          <a:lstStyle>
            <a:lvl1pPr indent="-228600" lvl="0" marL="457200" rtl="0" algn="l">
              <a:lnSpc>
                <a:spcPct val="150000"/>
              </a:lnSpc>
              <a:spcBef>
                <a:spcPts val="1000"/>
              </a:spcBef>
              <a:spcAft>
                <a:spcPts val="0"/>
              </a:spcAft>
              <a:buSzPts val="3300"/>
              <a:buNone/>
              <a:defRPr b="1" sz="3300">
                <a:solidFill>
                  <a:schemeClr val="lt1"/>
                </a:solidFill>
                <a:latin typeface="Calibri"/>
                <a:ea typeface="Calibri"/>
                <a:cs typeface="Calibri"/>
                <a:sym typeface="Calibri"/>
              </a:defRPr>
            </a:lvl1pPr>
            <a:lvl2pPr indent="-228600" lvl="1" marL="914400" rtl="0" algn="just">
              <a:lnSpc>
                <a:spcPct val="90000"/>
              </a:lnSpc>
              <a:spcBef>
                <a:spcPts val="1200"/>
              </a:spcBef>
              <a:spcAft>
                <a:spcPts val="0"/>
              </a:spcAft>
              <a:buSzPts val="1500"/>
              <a:buNone/>
              <a:defRPr sz="1500"/>
            </a:lvl2pPr>
            <a:lvl3pPr indent="-228600" lvl="2" marL="1371600" rtl="0" algn="just">
              <a:lnSpc>
                <a:spcPct val="90000"/>
              </a:lnSpc>
              <a:spcBef>
                <a:spcPts val="1200"/>
              </a:spcBef>
              <a:spcAft>
                <a:spcPts val="0"/>
              </a:spcAft>
              <a:buSzPts val="1400"/>
              <a:buNone/>
              <a:defRPr sz="1400"/>
            </a:lvl3pPr>
            <a:lvl4pPr indent="-228600" lvl="3" marL="1828800" rtl="0" algn="just">
              <a:lnSpc>
                <a:spcPct val="90000"/>
              </a:lnSpc>
              <a:spcBef>
                <a:spcPts val="1200"/>
              </a:spcBef>
              <a:spcAft>
                <a:spcPts val="0"/>
              </a:spcAft>
              <a:buSzPts val="1200"/>
              <a:buNone/>
              <a:defRPr sz="1200"/>
            </a:lvl4pPr>
            <a:lvl5pPr indent="-228600" lvl="4" marL="2286000" rtl="0" algn="just">
              <a:lnSpc>
                <a:spcPct val="90000"/>
              </a:lnSpc>
              <a:spcBef>
                <a:spcPts val="1200"/>
              </a:spcBef>
              <a:spcAft>
                <a:spcPts val="0"/>
              </a:spcAft>
              <a:buSzPts val="1200"/>
              <a:buNone/>
              <a:defRPr sz="1200"/>
            </a:lvl5pPr>
            <a:lvl6pPr indent="-228600" lvl="5" marL="2743200" rtl="0" algn="l">
              <a:lnSpc>
                <a:spcPct val="90000"/>
              </a:lnSpc>
              <a:spcBef>
                <a:spcPts val="1200"/>
              </a:spcBef>
              <a:spcAft>
                <a:spcPts val="0"/>
              </a:spcAft>
              <a:buClr>
                <a:schemeClr val="dk1"/>
              </a:buClr>
              <a:buSzPts val="1200"/>
              <a:buNone/>
              <a:defRPr sz="1200"/>
            </a:lvl6pPr>
            <a:lvl7pPr indent="-228600" lvl="6" marL="3200400" rtl="0" algn="l">
              <a:lnSpc>
                <a:spcPct val="90000"/>
              </a:lnSpc>
              <a:spcBef>
                <a:spcPts val="1200"/>
              </a:spcBef>
              <a:spcAft>
                <a:spcPts val="0"/>
              </a:spcAft>
              <a:buClr>
                <a:schemeClr val="dk1"/>
              </a:buClr>
              <a:buSzPts val="1200"/>
              <a:buNone/>
              <a:defRPr sz="1200"/>
            </a:lvl7pPr>
            <a:lvl8pPr indent="-228600" lvl="7" marL="3657600" rtl="0" algn="l">
              <a:lnSpc>
                <a:spcPct val="90000"/>
              </a:lnSpc>
              <a:spcBef>
                <a:spcPts val="1200"/>
              </a:spcBef>
              <a:spcAft>
                <a:spcPts val="0"/>
              </a:spcAft>
              <a:buClr>
                <a:schemeClr val="dk1"/>
              </a:buClr>
              <a:buSzPts val="1200"/>
              <a:buNone/>
              <a:defRPr sz="1200"/>
            </a:lvl8pPr>
            <a:lvl9pPr indent="-228600" lvl="8" marL="4114800" rtl="0" algn="l">
              <a:lnSpc>
                <a:spcPct val="90000"/>
              </a:lnSpc>
              <a:spcBef>
                <a:spcPts val="1200"/>
              </a:spcBef>
              <a:spcAft>
                <a:spcPts val="1200"/>
              </a:spcAft>
              <a:buClr>
                <a:schemeClr val="dk1"/>
              </a:buClr>
              <a:buSzPts val="1200"/>
              <a:buNone/>
              <a:defRPr sz="1200"/>
            </a:lvl9pPr>
          </a:lstStyle>
          <a:p/>
        </p:txBody>
      </p:sp>
      <p:sp>
        <p:nvSpPr>
          <p:cNvPr id="68" name="Google Shape;68;p14"/>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9" name="Google Shape;69;p14"/>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0" name="Google Shape;70;p14"/>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rmAutofit lnSpcReduction="10000"/>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2">
    <p:spTree>
      <p:nvGrpSpPr>
        <p:cNvPr id="71" name="Shape 71"/>
        <p:cNvGrpSpPr/>
        <p:nvPr/>
      </p:nvGrpSpPr>
      <p:grpSpPr>
        <a:xfrm>
          <a:off x="0" y="0"/>
          <a:ext cx="0" cy="0"/>
          <a:chOff x="0" y="0"/>
          <a:chExt cx="0" cy="0"/>
        </a:xfrm>
      </p:grpSpPr>
      <p:sp>
        <p:nvSpPr>
          <p:cNvPr id="72" name="Google Shape;72;p15"/>
          <p:cNvSpPr/>
          <p:nvPr/>
        </p:nvSpPr>
        <p:spPr>
          <a:xfrm>
            <a:off x="4242661" y="1282303"/>
            <a:ext cx="4901400" cy="26814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73" name="Google Shape;73;p15"/>
          <p:cNvSpPr txBox="1"/>
          <p:nvPr>
            <p:ph type="title"/>
          </p:nvPr>
        </p:nvSpPr>
        <p:spPr>
          <a:xfrm>
            <a:off x="628651" y="1801678"/>
            <a:ext cx="3381600" cy="1640400"/>
          </a:xfrm>
          <a:prstGeom prst="rect">
            <a:avLst/>
          </a:prstGeom>
          <a:noFill/>
          <a:ln>
            <a:noFill/>
          </a:ln>
        </p:spPr>
        <p:txBody>
          <a:bodyPr anchorCtr="0" anchor="ctr" bIns="34275" lIns="68575" spcFirstLastPara="1" rIns="68575" wrap="square" tIns="34275">
            <a:normAutofit/>
          </a:bodyPr>
          <a:lstStyle>
            <a:lvl1pPr lvl="0" rtl="0" algn="l">
              <a:spcBef>
                <a:spcPts val="0"/>
              </a:spcBef>
              <a:spcAft>
                <a:spcPts val="0"/>
              </a:spcAft>
              <a:buClr>
                <a:schemeClr val="dk1"/>
              </a:buClr>
              <a:buSzPts val="3300"/>
              <a:buFont typeface="Droid Sans Mono"/>
              <a:buNone/>
              <a:defRPr b="1" sz="3300">
                <a:solidFill>
                  <a:schemeClr val="dk1"/>
                </a:solidFill>
                <a:latin typeface="Droid Sans Mono"/>
                <a:ea typeface="Droid Sans Mono"/>
                <a:cs typeface="Droid Sans Mono"/>
                <a:sym typeface="Droid Sans Mono"/>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4" name="Google Shape;74;p15"/>
          <p:cNvSpPr txBox="1"/>
          <p:nvPr>
            <p:ph idx="1" type="body"/>
          </p:nvPr>
        </p:nvSpPr>
        <p:spPr>
          <a:xfrm>
            <a:off x="4742481" y="1801678"/>
            <a:ext cx="3952200" cy="1640400"/>
          </a:xfrm>
          <a:prstGeom prst="rect">
            <a:avLst/>
          </a:prstGeom>
          <a:noFill/>
          <a:ln>
            <a:noFill/>
          </a:ln>
        </p:spPr>
        <p:txBody>
          <a:bodyPr anchorCtr="0" anchor="ctr" bIns="34275" lIns="68575" spcFirstLastPara="1" rIns="68575" wrap="square" tIns="34275">
            <a:normAutofit/>
          </a:bodyPr>
          <a:lstStyle>
            <a:lvl1pPr indent="-228600" lvl="0" marL="457200" rtl="0" algn="l">
              <a:lnSpc>
                <a:spcPct val="150000"/>
              </a:lnSpc>
              <a:spcBef>
                <a:spcPts val="1000"/>
              </a:spcBef>
              <a:spcAft>
                <a:spcPts val="0"/>
              </a:spcAft>
              <a:buSzPts val="3300"/>
              <a:buNone/>
              <a:defRPr b="1" sz="3300">
                <a:solidFill>
                  <a:schemeClr val="lt1"/>
                </a:solidFill>
                <a:latin typeface="Calibri"/>
                <a:ea typeface="Calibri"/>
                <a:cs typeface="Calibri"/>
                <a:sym typeface="Calibri"/>
              </a:defRPr>
            </a:lvl1pPr>
            <a:lvl2pPr indent="-228600" lvl="1" marL="914400" rtl="0" algn="just">
              <a:lnSpc>
                <a:spcPct val="90000"/>
              </a:lnSpc>
              <a:spcBef>
                <a:spcPts val="1200"/>
              </a:spcBef>
              <a:spcAft>
                <a:spcPts val="0"/>
              </a:spcAft>
              <a:buSzPts val="1500"/>
              <a:buNone/>
              <a:defRPr sz="1500"/>
            </a:lvl2pPr>
            <a:lvl3pPr indent="-228600" lvl="2" marL="1371600" rtl="0" algn="just">
              <a:lnSpc>
                <a:spcPct val="90000"/>
              </a:lnSpc>
              <a:spcBef>
                <a:spcPts val="1200"/>
              </a:spcBef>
              <a:spcAft>
                <a:spcPts val="0"/>
              </a:spcAft>
              <a:buSzPts val="1400"/>
              <a:buNone/>
              <a:defRPr sz="1400"/>
            </a:lvl3pPr>
            <a:lvl4pPr indent="-228600" lvl="3" marL="1828800" rtl="0" algn="just">
              <a:lnSpc>
                <a:spcPct val="90000"/>
              </a:lnSpc>
              <a:spcBef>
                <a:spcPts val="1200"/>
              </a:spcBef>
              <a:spcAft>
                <a:spcPts val="0"/>
              </a:spcAft>
              <a:buSzPts val="1200"/>
              <a:buNone/>
              <a:defRPr sz="1200"/>
            </a:lvl4pPr>
            <a:lvl5pPr indent="-228600" lvl="4" marL="2286000" rtl="0" algn="just">
              <a:lnSpc>
                <a:spcPct val="90000"/>
              </a:lnSpc>
              <a:spcBef>
                <a:spcPts val="1200"/>
              </a:spcBef>
              <a:spcAft>
                <a:spcPts val="0"/>
              </a:spcAft>
              <a:buSzPts val="1200"/>
              <a:buNone/>
              <a:defRPr sz="1200"/>
            </a:lvl5pPr>
            <a:lvl6pPr indent="-228600" lvl="5" marL="2743200" rtl="0" algn="l">
              <a:lnSpc>
                <a:spcPct val="90000"/>
              </a:lnSpc>
              <a:spcBef>
                <a:spcPts val="1200"/>
              </a:spcBef>
              <a:spcAft>
                <a:spcPts val="0"/>
              </a:spcAft>
              <a:buClr>
                <a:schemeClr val="dk1"/>
              </a:buClr>
              <a:buSzPts val="1200"/>
              <a:buNone/>
              <a:defRPr sz="1200"/>
            </a:lvl6pPr>
            <a:lvl7pPr indent="-228600" lvl="6" marL="3200400" rtl="0" algn="l">
              <a:lnSpc>
                <a:spcPct val="90000"/>
              </a:lnSpc>
              <a:spcBef>
                <a:spcPts val="1200"/>
              </a:spcBef>
              <a:spcAft>
                <a:spcPts val="0"/>
              </a:spcAft>
              <a:buClr>
                <a:schemeClr val="dk1"/>
              </a:buClr>
              <a:buSzPts val="1200"/>
              <a:buNone/>
              <a:defRPr sz="1200"/>
            </a:lvl7pPr>
            <a:lvl8pPr indent="-228600" lvl="7" marL="3657600" rtl="0" algn="l">
              <a:lnSpc>
                <a:spcPct val="90000"/>
              </a:lnSpc>
              <a:spcBef>
                <a:spcPts val="1200"/>
              </a:spcBef>
              <a:spcAft>
                <a:spcPts val="0"/>
              </a:spcAft>
              <a:buClr>
                <a:schemeClr val="dk1"/>
              </a:buClr>
              <a:buSzPts val="1200"/>
              <a:buNone/>
              <a:defRPr sz="1200"/>
            </a:lvl8pPr>
            <a:lvl9pPr indent="-228600" lvl="8" marL="4114800" rtl="0" algn="l">
              <a:lnSpc>
                <a:spcPct val="90000"/>
              </a:lnSpc>
              <a:spcBef>
                <a:spcPts val="1200"/>
              </a:spcBef>
              <a:spcAft>
                <a:spcPts val="1200"/>
              </a:spcAft>
              <a:buClr>
                <a:schemeClr val="dk1"/>
              </a:buClr>
              <a:buSzPts val="1200"/>
              <a:buNone/>
              <a:defRPr sz="1200"/>
            </a:lvl9pPr>
          </a:lstStyle>
          <a:p/>
        </p:txBody>
      </p:sp>
      <p:sp>
        <p:nvSpPr>
          <p:cNvPr id="75" name="Google Shape;75;p15"/>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6" name="Google Shape;76;p15"/>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7" name="Google Shape;77;p15"/>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rmAutofit lnSpcReduction="10000"/>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85" name="Shape 85"/>
        <p:cNvGrpSpPr/>
        <p:nvPr/>
      </p:nvGrpSpPr>
      <p:grpSpPr>
        <a:xfrm>
          <a:off x="0" y="0"/>
          <a:ext cx="0" cy="0"/>
          <a:chOff x="0" y="0"/>
          <a:chExt cx="0" cy="0"/>
        </a:xfrm>
      </p:grpSpPr>
      <p:sp>
        <p:nvSpPr>
          <p:cNvPr id="86" name="Google Shape;86;p17"/>
          <p:cNvSpPr/>
          <p:nvPr/>
        </p:nvSpPr>
        <p:spPr>
          <a:xfrm>
            <a:off x="0" y="3026614"/>
            <a:ext cx="9144000" cy="21168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pic>
        <p:nvPicPr>
          <p:cNvPr descr="C:\Users\Admin\Desktop\New folder (3)\PPT\AcroLogoTransparant.png" id="87" name="Google Shape;87;p17"/>
          <p:cNvPicPr preferRelativeResize="0"/>
          <p:nvPr/>
        </p:nvPicPr>
        <p:blipFill rotWithShape="1">
          <a:blip r:embed="rId2">
            <a:alphaModFix/>
          </a:blip>
          <a:srcRect b="0" l="0" r="0" t="0"/>
          <a:stretch/>
        </p:blipFill>
        <p:spPr>
          <a:xfrm>
            <a:off x="1765109" y="988356"/>
            <a:ext cx="5613783" cy="1137613"/>
          </a:xfrm>
          <a:prstGeom prst="rect">
            <a:avLst/>
          </a:prstGeom>
          <a:noFill/>
          <a:ln>
            <a:noFill/>
          </a:ln>
        </p:spPr>
      </p:pic>
      <p:sp>
        <p:nvSpPr>
          <p:cNvPr id="88" name="Google Shape;88;p17"/>
          <p:cNvSpPr/>
          <p:nvPr/>
        </p:nvSpPr>
        <p:spPr>
          <a:xfrm>
            <a:off x="185071" y="3465983"/>
            <a:ext cx="8773800" cy="11310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i="0" lang="en" sz="3500" u="none" cap="none" strike="noStrike">
                <a:solidFill>
                  <a:schemeClr val="lt1"/>
                </a:solidFill>
                <a:latin typeface="Arial Black"/>
                <a:ea typeface="Arial Black"/>
                <a:cs typeface="Arial Black"/>
                <a:sym typeface="Arial Black"/>
              </a:rPr>
              <a:t>Acropolis Institute of Technology &amp; Research, Indore</a:t>
            </a:r>
            <a:endParaRPr b="1" i="0" sz="3500" u="none" cap="none" strike="noStrike">
              <a:solidFill>
                <a:schemeClr val="lt1"/>
              </a:solidFill>
              <a:latin typeface="Arial Black"/>
              <a:ea typeface="Arial Black"/>
              <a:cs typeface="Arial Black"/>
              <a:sym typeface="Arial Black"/>
            </a:endParaRPr>
          </a:p>
        </p:txBody>
      </p:sp>
      <p:sp>
        <p:nvSpPr>
          <p:cNvPr id="89" name="Google Shape;89;p17"/>
          <p:cNvSpPr txBox="1"/>
          <p:nvPr/>
        </p:nvSpPr>
        <p:spPr>
          <a:xfrm>
            <a:off x="6373906" y="4840922"/>
            <a:ext cx="2760000" cy="284700"/>
          </a:xfrm>
          <a:prstGeom prst="rect">
            <a:avLst/>
          </a:prstGeom>
          <a:noFill/>
          <a:ln>
            <a:noFill/>
          </a:ln>
        </p:spPr>
        <p:txBody>
          <a:bodyPr anchorCtr="0" anchor="t" bIns="34275" lIns="68575" spcFirstLastPara="1" rIns="68575" wrap="square" tIns="34275">
            <a:spAutoFit/>
          </a:bodyPr>
          <a:lstStyle/>
          <a:p>
            <a:pPr indent="0" lvl="0" marL="0" marR="0" rtl="0" algn="r">
              <a:spcBef>
                <a:spcPts val="0"/>
              </a:spcBef>
              <a:spcAft>
                <a:spcPts val="0"/>
              </a:spcAft>
              <a:buNone/>
            </a:pPr>
            <a:r>
              <a:rPr b="1" i="0" lang="en" sz="1400" u="none" cap="none" strike="noStrike">
                <a:solidFill>
                  <a:schemeClr val="dk1"/>
                </a:solidFill>
                <a:latin typeface="Quattrocento Sans"/>
                <a:ea typeface="Quattrocento Sans"/>
                <a:cs typeface="Quattrocento Sans"/>
                <a:sym typeface="Quattrocento Sans"/>
              </a:rPr>
              <a:t>www.acropolis.in</a:t>
            </a:r>
            <a:endParaRPr b="1" i="0" sz="1400" u="none" cap="none" strike="noStrike">
              <a:solidFill>
                <a:schemeClr val="dk1"/>
              </a:solidFill>
              <a:latin typeface="Quattrocento Sans"/>
              <a:ea typeface="Quattrocento Sans"/>
              <a:cs typeface="Quattrocento Sans"/>
              <a:sym typeface="Quattrocento Sans"/>
            </a:endParaRPr>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0" name="Shape 90"/>
        <p:cNvGrpSpPr/>
        <p:nvPr/>
      </p:nvGrpSpPr>
      <p:grpSpPr>
        <a:xfrm>
          <a:off x="0" y="0"/>
          <a:ext cx="0" cy="0"/>
          <a:chOff x="0" y="0"/>
          <a:chExt cx="0" cy="0"/>
        </a:xfrm>
      </p:grpSpPr>
      <p:sp>
        <p:nvSpPr>
          <p:cNvPr id="91" name="Google Shape;91;p18"/>
          <p:cNvSpPr/>
          <p:nvPr/>
        </p:nvSpPr>
        <p:spPr>
          <a:xfrm>
            <a:off x="0" y="0"/>
            <a:ext cx="9144000" cy="36501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92" name="Google Shape;92;p18"/>
          <p:cNvSpPr txBox="1"/>
          <p:nvPr>
            <p:ph type="ctrTitle"/>
          </p:nvPr>
        </p:nvSpPr>
        <p:spPr>
          <a:xfrm>
            <a:off x="628650" y="1545754"/>
            <a:ext cx="7886700" cy="17907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1"/>
              </a:buClr>
              <a:buSzPts val="5400"/>
              <a:buFont typeface="Calibri"/>
              <a:buNone/>
              <a:defRPr b="1" sz="5400">
                <a:solidFill>
                  <a:schemeClr val="lt1"/>
                </a:solidFill>
                <a:latin typeface="Calibri"/>
                <a:ea typeface="Calibri"/>
                <a:cs typeface="Calibri"/>
                <a:sym typeface="Calibri"/>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3" name="Google Shape;93;p18"/>
          <p:cNvSpPr txBox="1"/>
          <p:nvPr>
            <p:ph idx="1" type="subTitle"/>
          </p:nvPr>
        </p:nvSpPr>
        <p:spPr>
          <a:xfrm>
            <a:off x="57528" y="3832957"/>
            <a:ext cx="9028200" cy="853500"/>
          </a:xfrm>
          <a:prstGeom prst="rect">
            <a:avLst/>
          </a:prstGeom>
          <a:noFill/>
          <a:ln>
            <a:noFill/>
          </a:ln>
        </p:spPr>
        <p:txBody>
          <a:bodyPr anchorCtr="0" anchor="t" bIns="34275" lIns="68575" spcFirstLastPara="1" rIns="68575" wrap="square" tIns="34275">
            <a:normAutofit/>
          </a:bodyPr>
          <a:lstStyle>
            <a:lvl1pPr lvl="0" rtl="0" algn="r">
              <a:lnSpc>
                <a:spcPct val="150000"/>
              </a:lnSpc>
              <a:spcBef>
                <a:spcPts val="500"/>
              </a:spcBef>
              <a:spcAft>
                <a:spcPts val="0"/>
              </a:spcAft>
              <a:buSzPts val="3000"/>
              <a:buNone/>
              <a:defRPr b="1" sz="3000">
                <a:solidFill>
                  <a:schemeClr val="dk1"/>
                </a:solidFill>
                <a:latin typeface="Droid Sans Mono"/>
                <a:ea typeface="Droid Sans Mono"/>
                <a:cs typeface="Droid Sans Mono"/>
                <a:sym typeface="Droid Sans Mono"/>
              </a:defRPr>
            </a:lvl1pPr>
            <a:lvl2pPr lvl="1" rtl="0" algn="ctr">
              <a:lnSpc>
                <a:spcPct val="90000"/>
              </a:lnSpc>
              <a:spcBef>
                <a:spcPts val="500"/>
              </a:spcBef>
              <a:spcAft>
                <a:spcPts val="0"/>
              </a:spcAft>
              <a:buSzPts val="1500"/>
              <a:buNone/>
              <a:defRPr sz="1500"/>
            </a:lvl2pPr>
            <a:lvl3pPr lvl="2" rtl="0" algn="ctr">
              <a:lnSpc>
                <a:spcPct val="90000"/>
              </a:lnSpc>
              <a:spcBef>
                <a:spcPts val="400"/>
              </a:spcBef>
              <a:spcAft>
                <a:spcPts val="0"/>
              </a:spcAft>
              <a:buSzPts val="1400"/>
              <a:buNone/>
              <a:defRPr sz="1400"/>
            </a:lvl3pPr>
            <a:lvl4pPr lvl="3" rtl="0" algn="ctr">
              <a:lnSpc>
                <a:spcPct val="90000"/>
              </a:lnSpc>
              <a:spcBef>
                <a:spcPts val="400"/>
              </a:spcBef>
              <a:spcAft>
                <a:spcPts val="0"/>
              </a:spcAft>
              <a:buSzPts val="1200"/>
              <a:buNone/>
              <a:defRPr sz="1200"/>
            </a:lvl4pPr>
            <a:lvl5pPr lvl="4" rtl="0" algn="ctr">
              <a:lnSpc>
                <a:spcPct val="90000"/>
              </a:lnSpc>
              <a:spcBef>
                <a:spcPts val="400"/>
              </a:spcBef>
              <a:spcAft>
                <a:spcPts val="0"/>
              </a:spcAft>
              <a:buSzPts val="1200"/>
              <a:buNone/>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400"/>
              </a:spcBef>
              <a:spcAft>
                <a:spcPts val="0"/>
              </a:spcAft>
              <a:buClr>
                <a:schemeClr val="dk1"/>
              </a:buClr>
              <a:buSzPts val="1200"/>
              <a:buNone/>
              <a:defRPr sz="1200"/>
            </a:lvl7pPr>
            <a:lvl8pPr lvl="7" rtl="0" algn="ctr">
              <a:lnSpc>
                <a:spcPct val="90000"/>
              </a:lnSpc>
              <a:spcBef>
                <a:spcPts val="400"/>
              </a:spcBef>
              <a:spcAft>
                <a:spcPts val="0"/>
              </a:spcAft>
              <a:buClr>
                <a:schemeClr val="dk1"/>
              </a:buClr>
              <a:buSzPts val="1200"/>
              <a:buNone/>
              <a:defRPr sz="1200"/>
            </a:lvl8pPr>
            <a:lvl9pPr lvl="8" rtl="0" algn="ctr">
              <a:lnSpc>
                <a:spcPct val="90000"/>
              </a:lnSpc>
              <a:spcBef>
                <a:spcPts val="400"/>
              </a:spcBef>
              <a:spcAft>
                <a:spcPts val="0"/>
              </a:spcAft>
              <a:buClr>
                <a:schemeClr val="dk1"/>
              </a:buClr>
              <a:buSzPts val="1200"/>
              <a:buNone/>
              <a:defRPr sz="1200"/>
            </a:lvl9pPr>
          </a:lstStyle>
          <a:p/>
        </p:txBody>
      </p:sp>
      <p:sp>
        <p:nvSpPr>
          <p:cNvPr id="94" name="Google Shape;94;p18"/>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5" name="Google Shape;95;p18"/>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i="1"/>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6" name="Google Shape;96;p18"/>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7" name="Shape 97"/>
        <p:cNvGrpSpPr/>
        <p:nvPr/>
      </p:nvGrpSpPr>
      <p:grpSpPr>
        <a:xfrm>
          <a:off x="0" y="0"/>
          <a:ext cx="0" cy="0"/>
          <a:chOff x="0" y="0"/>
          <a:chExt cx="0" cy="0"/>
        </a:xfrm>
      </p:grpSpPr>
      <p:sp>
        <p:nvSpPr>
          <p:cNvPr id="98" name="Google Shape;98;p19"/>
          <p:cNvSpPr/>
          <p:nvPr/>
        </p:nvSpPr>
        <p:spPr>
          <a:xfrm>
            <a:off x="4242661" y="1282303"/>
            <a:ext cx="4901400" cy="26814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99" name="Google Shape;99;p19"/>
          <p:cNvSpPr txBox="1"/>
          <p:nvPr>
            <p:ph type="title"/>
          </p:nvPr>
        </p:nvSpPr>
        <p:spPr>
          <a:xfrm>
            <a:off x="628651" y="1801678"/>
            <a:ext cx="3381600" cy="1640400"/>
          </a:xfrm>
          <a:prstGeom prst="rect">
            <a:avLst/>
          </a:prstGeom>
          <a:noFill/>
          <a:ln>
            <a:noFill/>
          </a:ln>
        </p:spPr>
        <p:txBody>
          <a:bodyPr anchorCtr="0" anchor="ctr" bIns="34275" lIns="68575" spcFirstLastPara="1" rIns="68575" wrap="square" tIns="34275">
            <a:normAutofit/>
          </a:bodyPr>
          <a:lstStyle>
            <a:lvl1pPr lvl="0" rtl="0" algn="l">
              <a:spcBef>
                <a:spcPts val="0"/>
              </a:spcBef>
              <a:spcAft>
                <a:spcPts val="0"/>
              </a:spcAft>
              <a:buClr>
                <a:schemeClr val="dk1"/>
              </a:buClr>
              <a:buSzPts val="3300"/>
              <a:buFont typeface="Droid Sans Mono"/>
              <a:buNone/>
              <a:defRPr b="1" sz="3300">
                <a:solidFill>
                  <a:schemeClr val="dk1"/>
                </a:solidFill>
                <a:latin typeface="Droid Sans Mono"/>
                <a:ea typeface="Droid Sans Mono"/>
                <a:cs typeface="Droid Sans Mono"/>
                <a:sym typeface="Droid Sans Mono"/>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0" name="Google Shape;100;p19"/>
          <p:cNvSpPr txBox="1"/>
          <p:nvPr>
            <p:ph idx="1" type="body"/>
          </p:nvPr>
        </p:nvSpPr>
        <p:spPr>
          <a:xfrm>
            <a:off x="4742481" y="1801678"/>
            <a:ext cx="3952200" cy="1640400"/>
          </a:xfrm>
          <a:prstGeom prst="rect">
            <a:avLst/>
          </a:prstGeom>
          <a:noFill/>
          <a:ln>
            <a:noFill/>
          </a:ln>
        </p:spPr>
        <p:txBody>
          <a:bodyPr anchorCtr="0" anchor="ctr" bIns="34275" lIns="68575" spcFirstLastPara="1" rIns="68575" wrap="square" tIns="34275">
            <a:normAutofit/>
          </a:bodyPr>
          <a:lstStyle>
            <a:lvl1pPr indent="-228600" lvl="0" marL="457200" rtl="0" algn="l">
              <a:lnSpc>
                <a:spcPct val="150000"/>
              </a:lnSpc>
              <a:spcBef>
                <a:spcPts val="1000"/>
              </a:spcBef>
              <a:spcAft>
                <a:spcPts val="0"/>
              </a:spcAft>
              <a:buSzPts val="3300"/>
              <a:buNone/>
              <a:defRPr b="1" sz="3300">
                <a:solidFill>
                  <a:schemeClr val="lt1"/>
                </a:solidFill>
                <a:latin typeface="Calibri"/>
                <a:ea typeface="Calibri"/>
                <a:cs typeface="Calibri"/>
                <a:sym typeface="Calibri"/>
              </a:defRPr>
            </a:lvl1pPr>
            <a:lvl2pPr indent="-228600" lvl="1" marL="914400" rtl="0" algn="just">
              <a:lnSpc>
                <a:spcPct val="90000"/>
              </a:lnSpc>
              <a:spcBef>
                <a:spcPts val="500"/>
              </a:spcBef>
              <a:spcAft>
                <a:spcPts val="0"/>
              </a:spcAft>
              <a:buSzPts val="1500"/>
              <a:buNone/>
              <a:defRPr sz="1500"/>
            </a:lvl2pPr>
            <a:lvl3pPr indent="-228600" lvl="2" marL="1371600" rtl="0" algn="just">
              <a:lnSpc>
                <a:spcPct val="90000"/>
              </a:lnSpc>
              <a:spcBef>
                <a:spcPts val="400"/>
              </a:spcBef>
              <a:spcAft>
                <a:spcPts val="0"/>
              </a:spcAft>
              <a:buSzPts val="1400"/>
              <a:buNone/>
              <a:defRPr sz="1400"/>
            </a:lvl3pPr>
            <a:lvl4pPr indent="-228600" lvl="3" marL="1828800" rtl="0" algn="just">
              <a:lnSpc>
                <a:spcPct val="90000"/>
              </a:lnSpc>
              <a:spcBef>
                <a:spcPts val="400"/>
              </a:spcBef>
              <a:spcAft>
                <a:spcPts val="0"/>
              </a:spcAft>
              <a:buSzPts val="1200"/>
              <a:buNone/>
              <a:defRPr sz="1200"/>
            </a:lvl4pPr>
            <a:lvl5pPr indent="-228600" lvl="4" marL="2286000" rtl="0" algn="just">
              <a:lnSpc>
                <a:spcPct val="90000"/>
              </a:lnSpc>
              <a:spcBef>
                <a:spcPts val="400"/>
              </a:spcBef>
              <a:spcAft>
                <a:spcPts val="0"/>
              </a:spcAft>
              <a:buSzPts val="1200"/>
              <a:buNone/>
              <a:defRPr sz="1200"/>
            </a:lvl5pPr>
            <a:lvl6pPr indent="-228600" lvl="5" marL="2743200" rtl="0" algn="l">
              <a:lnSpc>
                <a:spcPct val="90000"/>
              </a:lnSpc>
              <a:spcBef>
                <a:spcPts val="400"/>
              </a:spcBef>
              <a:spcAft>
                <a:spcPts val="0"/>
              </a:spcAft>
              <a:buClr>
                <a:schemeClr val="dk1"/>
              </a:buClr>
              <a:buSzPts val="1200"/>
              <a:buNone/>
              <a:defRPr sz="1200"/>
            </a:lvl6pPr>
            <a:lvl7pPr indent="-228600" lvl="6" marL="3200400" rtl="0" algn="l">
              <a:lnSpc>
                <a:spcPct val="90000"/>
              </a:lnSpc>
              <a:spcBef>
                <a:spcPts val="400"/>
              </a:spcBef>
              <a:spcAft>
                <a:spcPts val="0"/>
              </a:spcAft>
              <a:buClr>
                <a:schemeClr val="dk1"/>
              </a:buClr>
              <a:buSzPts val="1200"/>
              <a:buNone/>
              <a:defRPr sz="1200"/>
            </a:lvl7pPr>
            <a:lvl8pPr indent="-228600" lvl="7" marL="3657600" rtl="0" algn="l">
              <a:lnSpc>
                <a:spcPct val="90000"/>
              </a:lnSpc>
              <a:spcBef>
                <a:spcPts val="400"/>
              </a:spcBef>
              <a:spcAft>
                <a:spcPts val="0"/>
              </a:spcAft>
              <a:buClr>
                <a:schemeClr val="dk1"/>
              </a:buClr>
              <a:buSzPts val="1200"/>
              <a:buNone/>
              <a:defRPr sz="1200"/>
            </a:lvl8pPr>
            <a:lvl9pPr indent="-228600" lvl="8" marL="4114800" rtl="0" algn="l">
              <a:lnSpc>
                <a:spcPct val="90000"/>
              </a:lnSpc>
              <a:spcBef>
                <a:spcPts val="400"/>
              </a:spcBef>
              <a:spcAft>
                <a:spcPts val="0"/>
              </a:spcAft>
              <a:buClr>
                <a:schemeClr val="dk1"/>
              </a:buClr>
              <a:buSzPts val="1200"/>
              <a:buNone/>
              <a:defRPr sz="1200"/>
            </a:lvl9pPr>
          </a:lstStyle>
          <a:p/>
        </p:txBody>
      </p:sp>
      <p:sp>
        <p:nvSpPr>
          <p:cNvPr id="101" name="Google Shape;101;p19"/>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2" name="Google Shape;102;p19"/>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3" name="Google Shape;103;p19"/>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04" name="Shape 104"/>
        <p:cNvGrpSpPr/>
        <p:nvPr/>
      </p:nvGrpSpPr>
      <p:grpSpPr>
        <a:xfrm>
          <a:off x="0" y="0"/>
          <a:ext cx="0" cy="0"/>
          <a:chOff x="0" y="0"/>
          <a:chExt cx="0" cy="0"/>
        </a:xfrm>
      </p:grpSpPr>
      <p:sp>
        <p:nvSpPr>
          <p:cNvPr id="105" name="Google Shape;105;p20"/>
          <p:cNvSpPr/>
          <p:nvPr/>
        </p:nvSpPr>
        <p:spPr>
          <a:xfrm>
            <a:off x="0" y="0"/>
            <a:ext cx="9144000" cy="9996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106" name="Google Shape;106;p20"/>
          <p:cNvSpPr txBox="1"/>
          <p:nvPr>
            <p:ph type="title"/>
          </p:nvPr>
        </p:nvSpPr>
        <p:spPr>
          <a:xfrm>
            <a:off x="115910" y="0"/>
            <a:ext cx="8905800" cy="9756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1"/>
              </a:buClr>
              <a:buSzPts val="3300"/>
              <a:buFont typeface="Calibri"/>
              <a:buNone/>
              <a:defRPr b="1" sz="3300">
                <a:solidFill>
                  <a:schemeClr val="lt1"/>
                </a:solidFill>
                <a:latin typeface="Calibri"/>
                <a:ea typeface="Calibri"/>
                <a:cs typeface="Calibri"/>
                <a:sym typeface="Calibri"/>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7" name="Google Shape;107;p20"/>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900">
                <a:solidFill>
                  <a:srgbClr val="0C0C0C"/>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8" name="Google Shape;108;p20"/>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900">
                <a:solidFill>
                  <a:srgbClr val="0C0C0C"/>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9" name="Google Shape;109;p20"/>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1pPr>
            <a:lvl2pPr indent="0" lvl="1"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2pPr>
            <a:lvl3pPr indent="0" lvl="2"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3pPr>
            <a:lvl4pPr indent="0" lvl="3"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4pPr>
            <a:lvl5pPr indent="0" lvl="4"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5pPr>
            <a:lvl6pPr indent="0" lvl="5"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6pPr>
            <a:lvl7pPr indent="0" lvl="6"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7pPr>
            <a:lvl8pPr indent="0" lvl="7"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8pPr>
            <a:lvl9pPr indent="0" lvl="8"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
              <a:t>‹#›</a:t>
            </a:fld>
            <a:endParaRPr/>
          </a:p>
        </p:txBody>
      </p:sp>
      <p:sp>
        <p:nvSpPr>
          <p:cNvPr id="110" name="Google Shape;110;p20"/>
          <p:cNvSpPr txBox="1"/>
          <p:nvPr>
            <p:ph idx="1" type="body"/>
          </p:nvPr>
        </p:nvSpPr>
        <p:spPr>
          <a:xfrm>
            <a:off x="129428" y="1063835"/>
            <a:ext cx="8885400" cy="3834600"/>
          </a:xfrm>
          <a:prstGeom prst="rect">
            <a:avLst/>
          </a:prstGeom>
          <a:noFill/>
          <a:ln>
            <a:noFill/>
          </a:ln>
        </p:spPr>
        <p:txBody>
          <a:bodyPr anchorCtr="0" anchor="t" bIns="34275" lIns="68575" spcFirstLastPara="1" rIns="68575" wrap="square" tIns="34275">
            <a:normAutofit/>
          </a:bodyPr>
          <a:lstStyle>
            <a:lvl1pPr indent="-317500" lvl="0" marL="457200" rtl="0" algn="just">
              <a:lnSpc>
                <a:spcPct val="90000"/>
              </a:lnSpc>
              <a:spcBef>
                <a:spcPts val="400"/>
              </a:spcBef>
              <a:spcAft>
                <a:spcPts val="0"/>
              </a:spcAft>
              <a:buSzPts val="1400"/>
              <a:buChar char="❖"/>
              <a:defRPr/>
            </a:lvl1pPr>
            <a:lvl2pPr indent="-317500" lvl="1" marL="914400" rtl="0" algn="just">
              <a:lnSpc>
                <a:spcPct val="90000"/>
              </a:lnSpc>
              <a:spcBef>
                <a:spcPts val="400"/>
              </a:spcBef>
              <a:spcAft>
                <a:spcPts val="0"/>
              </a:spcAft>
              <a:buSzPts val="1400"/>
              <a:buChar char="⮚"/>
              <a:defRPr/>
            </a:lvl2pPr>
            <a:lvl3pPr indent="-317500" lvl="2" marL="1371600" rtl="0" algn="just">
              <a:lnSpc>
                <a:spcPct val="90000"/>
              </a:lnSpc>
              <a:spcBef>
                <a:spcPts val="400"/>
              </a:spcBef>
              <a:spcAft>
                <a:spcPts val="0"/>
              </a:spcAft>
              <a:buSzPts val="1400"/>
              <a:buChar char="▪"/>
              <a:defRPr/>
            </a:lvl3pPr>
            <a:lvl4pPr indent="-317500" lvl="3" marL="1828800" rtl="0" algn="just">
              <a:lnSpc>
                <a:spcPct val="90000"/>
              </a:lnSpc>
              <a:spcBef>
                <a:spcPts val="400"/>
              </a:spcBef>
              <a:spcAft>
                <a:spcPts val="0"/>
              </a:spcAft>
              <a:buSzPts val="1400"/>
              <a:buChar char="o"/>
              <a:defRPr/>
            </a:lvl4pPr>
            <a:lvl5pPr indent="-317500" lvl="4" marL="2286000" rtl="0" algn="just">
              <a:lnSpc>
                <a:spcPct val="90000"/>
              </a:lnSpc>
              <a:spcBef>
                <a:spcPts val="400"/>
              </a:spcBef>
              <a:spcAft>
                <a:spcPts val="0"/>
              </a:spcAft>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1" name="Shape 111"/>
        <p:cNvGrpSpPr/>
        <p:nvPr/>
      </p:nvGrpSpPr>
      <p:grpSpPr>
        <a:xfrm>
          <a:off x="0" y="0"/>
          <a:ext cx="0" cy="0"/>
          <a:chOff x="0" y="0"/>
          <a:chExt cx="0" cy="0"/>
        </a:xfrm>
      </p:grpSpPr>
      <p:sp>
        <p:nvSpPr>
          <p:cNvPr id="112" name="Google Shape;112;p21"/>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13" name="Google Shape;113;p21"/>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14" name="Google Shape;114;p21"/>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With Animation">
  <p:cSld name="Title and Content - With Animation">
    <p:spTree>
      <p:nvGrpSpPr>
        <p:cNvPr id="115" name="Shape 115"/>
        <p:cNvGrpSpPr/>
        <p:nvPr/>
      </p:nvGrpSpPr>
      <p:grpSpPr>
        <a:xfrm>
          <a:off x="0" y="0"/>
          <a:ext cx="0" cy="0"/>
          <a:chOff x="0" y="0"/>
          <a:chExt cx="0" cy="0"/>
        </a:xfrm>
      </p:grpSpPr>
      <p:sp>
        <p:nvSpPr>
          <p:cNvPr id="116" name="Google Shape;116;p22"/>
          <p:cNvSpPr/>
          <p:nvPr/>
        </p:nvSpPr>
        <p:spPr>
          <a:xfrm>
            <a:off x="0" y="0"/>
            <a:ext cx="9144000" cy="9996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117" name="Google Shape;117;p22"/>
          <p:cNvSpPr txBox="1"/>
          <p:nvPr>
            <p:ph type="title"/>
          </p:nvPr>
        </p:nvSpPr>
        <p:spPr>
          <a:xfrm>
            <a:off x="115910" y="0"/>
            <a:ext cx="8905800" cy="9756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1"/>
              </a:buClr>
              <a:buSzPts val="3300"/>
              <a:buFont typeface="Calibri"/>
              <a:buNone/>
              <a:defRPr b="1" sz="3300">
                <a:solidFill>
                  <a:schemeClr val="lt1"/>
                </a:solidFill>
                <a:latin typeface="Calibri"/>
                <a:ea typeface="Calibri"/>
                <a:cs typeface="Calibri"/>
                <a:sym typeface="Calibri"/>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18" name="Google Shape;118;p22"/>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900">
                <a:solidFill>
                  <a:srgbClr val="0C0C0C"/>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19" name="Google Shape;119;p22"/>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900">
                <a:solidFill>
                  <a:srgbClr val="0C0C0C"/>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20" name="Google Shape;120;p22"/>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1pPr>
            <a:lvl2pPr indent="0" lvl="1"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2pPr>
            <a:lvl3pPr indent="0" lvl="2"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3pPr>
            <a:lvl4pPr indent="0" lvl="3"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4pPr>
            <a:lvl5pPr indent="0" lvl="4"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5pPr>
            <a:lvl6pPr indent="0" lvl="5"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6pPr>
            <a:lvl7pPr indent="0" lvl="6"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7pPr>
            <a:lvl8pPr indent="0" lvl="7"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8pPr>
            <a:lvl9pPr indent="0" lvl="8"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22"/>
          <p:cNvSpPr txBox="1"/>
          <p:nvPr>
            <p:ph idx="1" type="body"/>
          </p:nvPr>
        </p:nvSpPr>
        <p:spPr>
          <a:xfrm>
            <a:off x="129428" y="1063835"/>
            <a:ext cx="8885400" cy="3834600"/>
          </a:xfrm>
          <a:prstGeom prst="rect">
            <a:avLst/>
          </a:prstGeom>
          <a:noFill/>
          <a:ln>
            <a:noFill/>
          </a:ln>
        </p:spPr>
        <p:txBody>
          <a:bodyPr anchorCtr="0" anchor="t" bIns="34275" lIns="68575" spcFirstLastPara="1" rIns="68575" wrap="square" tIns="34275">
            <a:normAutofit/>
          </a:bodyPr>
          <a:lstStyle>
            <a:lvl1pPr indent="-317500" lvl="0" marL="457200" rtl="0" algn="just">
              <a:lnSpc>
                <a:spcPct val="90000"/>
              </a:lnSpc>
              <a:spcBef>
                <a:spcPts val="400"/>
              </a:spcBef>
              <a:spcAft>
                <a:spcPts val="0"/>
              </a:spcAft>
              <a:buSzPts val="1400"/>
              <a:buChar char="❖"/>
              <a:defRPr/>
            </a:lvl1pPr>
            <a:lvl2pPr indent="-317500" lvl="1" marL="914400" rtl="0" algn="just">
              <a:lnSpc>
                <a:spcPct val="90000"/>
              </a:lnSpc>
              <a:spcBef>
                <a:spcPts val="400"/>
              </a:spcBef>
              <a:spcAft>
                <a:spcPts val="0"/>
              </a:spcAft>
              <a:buSzPts val="1400"/>
              <a:buChar char="⮚"/>
              <a:defRPr/>
            </a:lvl2pPr>
            <a:lvl3pPr indent="-317500" lvl="2" marL="1371600" rtl="0" algn="just">
              <a:lnSpc>
                <a:spcPct val="90000"/>
              </a:lnSpc>
              <a:spcBef>
                <a:spcPts val="400"/>
              </a:spcBef>
              <a:spcAft>
                <a:spcPts val="0"/>
              </a:spcAft>
              <a:buSzPts val="1400"/>
              <a:buChar char="▪"/>
              <a:defRPr/>
            </a:lvl3pPr>
            <a:lvl4pPr indent="-317500" lvl="3" marL="1828800" rtl="0" algn="just">
              <a:lnSpc>
                <a:spcPct val="90000"/>
              </a:lnSpc>
              <a:spcBef>
                <a:spcPts val="400"/>
              </a:spcBef>
              <a:spcAft>
                <a:spcPts val="0"/>
              </a:spcAft>
              <a:buSzPts val="1400"/>
              <a:buChar char="o"/>
              <a:defRPr/>
            </a:lvl4pPr>
            <a:lvl5pPr indent="-317500" lvl="4" marL="2286000" rtl="0" algn="just">
              <a:lnSpc>
                <a:spcPct val="90000"/>
              </a:lnSpc>
              <a:spcBef>
                <a:spcPts val="400"/>
              </a:spcBef>
              <a:spcAft>
                <a:spcPts val="0"/>
              </a:spcAft>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transition>
    <p:fade/>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0" st="0"/>
                                            </p:txEl>
                                          </p:spTgt>
                                        </p:tgtEl>
                                        <p:attrNameLst>
                                          <p:attrName>style.visibility</p:attrName>
                                        </p:attrNameLst>
                                      </p:cBhvr>
                                      <p:to>
                                        <p:strVal val="visible"/>
                                      </p:to>
                                    </p:set>
                                    <p:animEffect filter="fade" transition="in">
                                      <p:cBhvr>
                                        <p:cTn dur="500"/>
                                        <p:tgtEl>
                                          <p:spTgt spid="1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1" st="1"/>
                                            </p:txEl>
                                          </p:spTgt>
                                        </p:tgtEl>
                                        <p:attrNameLst>
                                          <p:attrName>style.visibility</p:attrName>
                                        </p:attrNameLst>
                                      </p:cBhvr>
                                      <p:to>
                                        <p:strVal val="visible"/>
                                      </p:to>
                                    </p:set>
                                    <p:animEffect filter="fade" transition="in">
                                      <p:cBhvr>
                                        <p:cTn dur="500"/>
                                        <p:tgtEl>
                                          <p:spTgt spid="1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2" st="2"/>
                                            </p:txEl>
                                          </p:spTgt>
                                        </p:tgtEl>
                                        <p:attrNameLst>
                                          <p:attrName>style.visibility</p:attrName>
                                        </p:attrNameLst>
                                      </p:cBhvr>
                                      <p:to>
                                        <p:strVal val="visible"/>
                                      </p:to>
                                    </p:set>
                                    <p:animEffect filter="fade" transition="in">
                                      <p:cBhvr>
                                        <p:cTn dur="500"/>
                                        <p:tgtEl>
                                          <p:spTgt spid="12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3" st="3"/>
                                            </p:txEl>
                                          </p:spTgt>
                                        </p:tgtEl>
                                        <p:attrNameLst>
                                          <p:attrName>style.visibility</p:attrName>
                                        </p:attrNameLst>
                                      </p:cBhvr>
                                      <p:to>
                                        <p:strVal val="visible"/>
                                      </p:to>
                                    </p:set>
                                    <p:animEffect filter="fade" transition="in">
                                      <p:cBhvr>
                                        <p:cTn dur="500"/>
                                        <p:tgtEl>
                                          <p:spTgt spid="12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4" st="4"/>
                                            </p:txEl>
                                          </p:spTgt>
                                        </p:tgtEl>
                                        <p:attrNameLst>
                                          <p:attrName>style.visibility</p:attrName>
                                        </p:attrNameLst>
                                      </p:cBhvr>
                                      <p:to>
                                        <p:strVal val="visible"/>
                                      </p:to>
                                    </p:set>
                                    <p:animEffect filter="fade" transition="in">
                                      <p:cBhvr>
                                        <p:cTn dur="500"/>
                                        <p:tgtEl>
                                          <p:spTgt spid="12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5" st="5"/>
                                            </p:txEl>
                                          </p:spTgt>
                                        </p:tgtEl>
                                        <p:attrNameLst>
                                          <p:attrName>style.visibility</p:attrName>
                                        </p:attrNameLst>
                                      </p:cBhvr>
                                      <p:to>
                                        <p:strVal val="visible"/>
                                      </p:to>
                                    </p:set>
                                    <p:animEffect filter="fade" transition="in">
                                      <p:cBhvr>
                                        <p:cTn dur="500"/>
                                        <p:tgtEl>
                                          <p:spTgt spid="12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6" st="6"/>
                                            </p:txEl>
                                          </p:spTgt>
                                        </p:tgtEl>
                                        <p:attrNameLst>
                                          <p:attrName>style.visibility</p:attrName>
                                        </p:attrNameLst>
                                      </p:cBhvr>
                                      <p:to>
                                        <p:strVal val="visible"/>
                                      </p:to>
                                    </p:set>
                                    <p:animEffect filter="fade" transition="in">
                                      <p:cBhvr>
                                        <p:cTn dur="500"/>
                                        <p:tgtEl>
                                          <p:spTgt spid="12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7" st="7"/>
                                            </p:txEl>
                                          </p:spTgt>
                                        </p:tgtEl>
                                        <p:attrNameLst>
                                          <p:attrName>style.visibility</p:attrName>
                                        </p:attrNameLst>
                                      </p:cBhvr>
                                      <p:to>
                                        <p:strVal val="visible"/>
                                      </p:to>
                                    </p:set>
                                    <p:animEffect filter="fade" transition="in">
                                      <p:cBhvr>
                                        <p:cTn dur="500"/>
                                        <p:tgtEl>
                                          <p:spTgt spid="12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xEl>
                                              <p:pRg end="8" st="8"/>
                                            </p:txEl>
                                          </p:spTgt>
                                        </p:tgtEl>
                                        <p:attrNameLst>
                                          <p:attrName>style.visibility</p:attrName>
                                        </p:attrNameLst>
                                      </p:cBhvr>
                                      <p:to>
                                        <p:strVal val="visible"/>
                                      </p:to>
                                    </p:set>
                                    <p:animEffect filter="fade" transition="in">
                                      <p:cBhvr>
                                        <p:cTn dur="500"/>
                                        <p:tgtEl>
                                          <p:spTgt spid="121">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2 Columns">
  <p:cSld name="Title and Content - 2 Columns">
    <p:spTree>
      <p:nvGrpSpPr>
        <p:cNvPr id="122" name="Shape 122"/>
        <p:cNvGrpSpPr/>
        <p:nvPr/>
      </p:nvGrpSpPr>
      <p:grpSpPr>
        <a:xfrm>
          <a:off x="0" y="0"/>
          <a:ext cx="0" cy="0"/>
          <a:chOff x="0" y="0"/>
          <a:chExt cx="0" cy="0"/>
        </a:xfrm>
      </p:grpSpPr>
      <p:sp>
        <p:nvSpPr>
          <p:cNvPr id="123" name="Google Shape;123;p23"/>
          <p:cNvSpPr/>
          <p:nvPr/>
        </p:nvSpPr>
        <p:spPr>
          <a:xfrm>
            <a:off x="0" y="0"/>
            <a:ext cx="9144000" cy="9996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124" name="Google Shape;124;p23"/>
          <p:cNvSpPr txBox="1"/>
          <p:nvPr>
            <p:ph type="title"/>
          </p:nvPr>
        </p:nvSpPr>
        <p:spPr>
          <a:xfrm>
            <a:off x="115910" y="0"/>
            <a:ext cx="8905800" cy="9756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1"/>
              </a:buClr>
              <a:buSzPts val="3300"/>
              <a:buFont typeface="Calibri"/>
              <a:buNone/>
              <a:defRPr b="1" sz="3300">
                <a:solidFill>
                  <a:schemeClr val="lt1"/>
                </a:solidFill>
                <a:latin typeface="Calibri"/>
                <a:ea typeface="Calibri"/>
                <a:cs typeface="Calibri"/>
                <a:sym typeface="Calibri"/>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25" name="Google Shape;125;p23"/>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900">
                <a:solidFill>
                  <a:srgbClr val="0C0C0C"/>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26" name="Google Shape;126;p23"/>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900">
                <a:solidFill>
                  <a:srgbClr val="0C0C0C"/>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27" name="Google Shape;127;p23"/>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1pPr>
            <a:lvl2pPr indent="0" lvl="1"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2pPr>
            <a:lvl3pPr indent="0" lvl="2"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3pPr>
            <a:lvl4pPr indent="0" lvl="3"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4pPr>
            <a:lvl5pPr indent="0" lvl="4"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5pPr>
            <a:lvl6pPr indent="0" lvl="5"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6pPr>
            <a:lvl7pPr indent="0" lvl="6"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7pPr>
            <a:lvl8pPr indent="0" lvl="7"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8pPr>
            <a:lvl9pPr indent="0" lvl="8" marL="0" rtl="0" algn="r">
              <a:spcBef>
                <a:spcPts val="0"/>
              </a:spcBef>
              <a:buNone/>
              <a:defRPr b="0" i="1" sz="900" u="none" cap="none" strike="noStrike">
                <a:solidFill>
                  <a:srgbClr val="0C0C0C"/>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
              <a:t>‹#›</a:t>
            </a:fld>
            <a:endParaRPr/>
          </a:p>
        </p:txBody>
      </p:sp>
      <p:sp>
        <p:nvSpPr>
          <p:cNvPr id="128" name="Google Shape;128;p23"/>
          <p:cNvSpPr txBox="1"/>
          <p:nvPr>
            <p:ph idx="1" type="body"/>
          </p:nvPr>
        </p:nvSpPr>
        <p:spPr>
          <a:xfrm>
            <a:off x="129428" y="1063835"/>
            <a:ext cx="8885400" cy="3834600"/>
          </a:xfrm>
          <a:prstGeom prst="rect">
            <a:avLst/>
          </a:prstGeom>
          <a:noFill/>
          <a:ln>
            <a:noFill/>
          </a:ln>
        </p:spPr>
        <p:txBody>
          <a:bodyPr anchorCtr="0" anchor="t" bIns="34275" lIns="68575" spcFirstLastPara="1" rIns="68575" wrap="square" tIns="34275">
            <a:normAutofit/>
          </a:bodyPr>
          <a:lstStyle>
            <a:lvl1pPr indent="-317500" lvl="0" marL="457200" rtl="0" algn="just">
              <a:lnSpc>
                <a:spcPct val="90000"/>
              </a:lnSpc>
              <a:spcBef>
                <a:spcPts val="400"/>
              </a:spcBef>
              <a:spcAft>
                <a:spcPts val="0"/>
              </a:spcAft>
              <a:buSzPts val="1400"/>
              <a:buChar char="❖"/>
              <a:defRPr/>
            </a:lvl1pPr>
            <a:lvl2pPr indent="-317500" lvl="1" marL="914400" rtl="0" algn="just">
              <a:lnSpc>
                <a:spcPct val="90000"/>
              </a:lnSpc>
              <a:spcBef>
                <a:spcPts val="400"/>
              </a:spcBef>
              <a:spcAft>
                <a:spcPts val="0"/>
              </a:spcAft>
              <a:buSzPts val="1400"/>
              <a:buChar char="⮚"/>
              <a:defRPr/>
            </a:lvl2pPr>
            <a:lvl3pPr indent="-317500" lvl="2" marL="1371600" rtl="0" algn="just">
              <a:lnSpc>
                <a:spcPct val="90000"/>
              </a:lnSpc>
              <a:spcBef>
                <a:spcPts val="400"/>
              </a:spcBef>
              <a:spcAft>
                <a:spcPts val="0"/>
              </a:spcAft>
              <a:buSzPts val="1400"/>
              <a:buChar char="▪"/>
              <a:defRPr/>
            </a:lvl3pPr>
            <a:lvl4pPr indent="-317500" lvl="3" marL="1828800" rtl="0" algn="just">
              <a:lnSpc>
                <a:spcPct val="90000"/>
              </a:lnSpc>
              <a:spcBef>
                <a:spcPts val="400"/>
              </a:spcBef>
              <a:spcAft>
                <a:spcPts val="0"/>
              </a:spcAft>
              <a:buSzPts val="1400"/>
              <a:buChar char="o"/>
              <a:defRPr/>
            </a:lvl4pPr>
            <a:lvl5pPr indent="-317500" lvl="4" marL="2286000" rtl="0" algn="just">
              <a:lnSpc>
                <a:spcPct val="90000"/>
              </a:lnSpc>
              <a:spcBef>
                <a:spcPts val="400"/>
              </a:spcBef>
              <a:spcAft>
                <a:spcPts val="0"/>
              </a:spcAft>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29" name="Shape 129"/>
        <p:cNvGrpSpPr/>
        <p:nvPr/>
      </p:nvGrpSpPr>
      <p:grpSpPr>
        <a:xfrm>
          <a:off x="0" y="0"/>
          <a:ext cx="0" cy="0"/>
          <a:chOff x="0" y="0"/>
          <a:chExt cx="0" cy="0"/>
        </a:xfrm>
      </p:grpSpPr>
      <p:sp>
        <p:nvSpPr>
          <p:cNvPr id="130" name="Google Shape;130;p24"/>
          <p:cNvSpPr/>
          <p:nvPr/>
        </p:nvSpPr>
        <p:spPr>
          <a:xfrm>
            <a:off x="0" y="0"/>
            <a:ext cx="9144000" cy="9996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131" name="Google Shape;131;p24"/>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2" name="Google Shape;132;p24"/>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33" name="Google Shape;133;p24"/>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34" name="Google Shape;134;p24"/>
          <p:cNvSpPr txBox="1"/>
          <p:nvPr>
            <p:ph type="title"/>
          </p:nvPr>
        </p:nvSpPr>
        <p:spPr>
          <a:xfrm>
            <a:off x="115910" y="0"/>
            <a:ext cx="8905800" cy="9756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1"/>
              </a:buClr>
              <a:buSzPts val="3300"/>
              <a:buFont typeface="Calibri"/>
              <a:buNone/>
              <a:defRPr b="1" sz="3300">
                <a:solidFill>
                  <a:schemeClr val="lt1"/>
                </a:solidFill>
                <a:latin typeface="Calibri"/>
                <a:ea typeface="Calibri"/>
                <a:cs typeface="Calibri"/>
                <a:sym typeface="Calibri"/>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35" name="Google Shape;135;p24"/>
          <p:cNvSpPr txBox="1"/>
          <p:nvPr>
            <p:ph idx="1" type="body"/>
          </p:nvPr>
        </p:nvSpPr>
        <p:spPr>
          <a:xfrm>
            <a:off x="191480" y="1159669"/>
            <a:ext cx="4256700" cy="3701700"/>
          </a:xfrm>
          <a:prstGeom prst="rect">
            <a:avLst/>
          </a:prstGeom>
          <a:noFill/>
          <a:ln>
            <a:noFill/>
          </a:ln>
        </p:spPr>
        <p:txBody>
          <a:bodyPr anchorCtr="0" anchor="t" bIns="34275" lIns="68575" spcFirstLastPara="1" rIns="68575" wrap="square" tIns="34275">
            <a:normAutofit/>
          </a:bodyPr>
          <a:lstStyle>
            <a:lvl1pPr indent="-381000" lvl="0" marL="457200" rtl="0" algn="l">
              <a:lnSpc>
                <a:spcPct val="90000"/>
              </a:lnSpc>
              <a:spcBef>
                <a:spcPts val="700"/>
              </a:spcBef>
              <a:spcAft>
                <a:spcPts val="0"/>
              </a:spcAft>
              <a:buSzPts val="2400"/>
              <a:buChar char="❖"/>
              <a:defRPr/>
            </a:lvl1pPr>
            <a:lvl2pPr indent="-361950" lvl="1" marL="914400" rtl="0" algn="l">
              <a:lnSpc>
                <a:spcPct val="90000"/>
              </a:lnSpc>
              <a:spcBef>
                <a:spcPts val="600"/>
              </a:spcBef>
              <a:spcAft>
                <a:spcPts val="0"/>
              </a:spcAft>
              <a:buSzPts val="2100"/>
              <a:buChar char="⮚"/>
              <a:defRPr/>
            </a:lvl2pPr>
            <a:lvl3pPr indent="-342900" lvl="2" marL="1371600" rtl="0" algn="l">
              <a:lnSpc>
                <a:spcPct val="90000"/>
              </a:lnSpc>
              <a:spcBef>
                <a:spcPts val="500"/>
              </a:spcBef>
              <a:spcAft>
                <a:spcPts val="0"/>
              </a:spcAft>
              <a:buSzPts val="1800"/>
              <a:buChar char="▪"/>
              <a:defRPr/>
            </a:lvl3pPr>
            <a:lvl4pPr indent="-323850" lvl="3" marL="1828800" rtl="0" algn="l">
              <a:lnSpc>
                <a:spcPct val="90000"/>
              </a:lnSpc>
              <a:spcBef>
                <a:spcPts val="500"/>
              </a:spcBef>
              <a:spcAft>
                <a:spcPts val="0"/>
              </a:spcAft>
              <a:buSzPts val="1500"/>
              <a:buChar char="o"/>
              <a:defRPr/>
            </a:lvl4pPr>
            <a:lvl5pPr indent="-323850" lvl="4" marL="2286000" rtl="0" algn="l">
              <a:lnSpc>
                <a:spcPct val="90000"/>
              </a:lnSpc>
              <a:spcBef>
                <a:spcPts val="500"/>
              </a:spcBef>
              <a:spcAft>
                <a:spcPts val="0"/>
              </a:spcAft>
              <a:buSzPts val="15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36" name="Google Shape;136;p24"/>
          <p:cNvSpPr txBox="1"/>
          <p:nvPr>
            <p:ph idx="2" type="body"/>
          </p:nvPr>
        </p:nvSpPr>
        <p:spPr>
          <a:xfrm>
            <a:off x="4692864" y="1163031"/>
            <a:ext cx="4256700" cy="3701700"/>
          </a:xfrm>
          <a:prstGeom prst="rect">
            <a:avLst/>
          </a:prstGeom>
          <a:noFill/>
          <a:ln>
            <a:noFill/>
          </a:ln>
        </p:spPr>
        <p:txBody>
          <a:bodyPr anchorCtr="0" anchor="t" bIns="34275" lIns="68575" spcFirstLastPara="1" rIns="68575" wrap="square" tIns="34275">
            <a:normAutofit/>
          </a:bodyPr>
          <a:lstStyle>
            <a:lvl1pPr indent="-381000" lvl="0" marL="457200" rtl="0" algn="l">
              <a:lnSpc>
                <a:spcPct val="90000"/>
              </a:lnSpc>
              <a:spcBef>
                <a:spcPts val="700"/>
              </a:spcBef>
              <a:spcAft>
                <a:spcPts val="0"/>
              </a:spcAft>
              <a:buSzPts val="2400"/>
              <a:buChar char="❖"/>
              <a:defRPr/>
            </a:lvl1pPr>
            <a:lvl2pPr indent="-361950" lvl="1" marL="914400" rtl="0" algn="l">
              <a:lnSpc>
                <a:spcPct val="90000"/>
              </a:lnSpc>
              <a:spcBef>
                <a:spcPts val="600"/>
              </a:spcBef>
              <a:spcAft>
                <a:spcPts val="0"/>
              </a:spcAft>
              <a:buSzPts val="2100"/>
              <a:buChar char="⮚"/>
              <a:defRPr/>
            </a:lvl2pPr>
            <a:lvl3pPr indent="-342900" lvl="2" marL="1371600" rtl="0" algn="l">
              <a:lnSpc>
                <a:spcPct val="90000"/>
              </a:lnSpc>
              <a:spcBef>
                <a:spcPts val="500"/>
              </a:spcBef>
              <a:spcAft>
                <a:spcPts val="0"/>
              </a:spcAft>
              <a:buSzPts val="1800"/>
              <a:buChar char="▪"/>
              <a:defRPr/>
            </a:lvl3pPr>
            <a:lvl4pPr indent="-323850" lvl="3" marL="1828800" rtl="0" algn="l">
              <a:lnSpc>
                <a:spcPct val="90000"/>
              </a:lnSpc>
              <a:spcBef>
                <a:spcPts val="500"/>
              </a:spcBef>
              <a:spcAft>
                <a:spcPts val="0"/>
              </a:spcAft>
              <a:buSzPts val="1500"/>
              <a:buChar char="o"/>
              <a:defRPr/>
            </a:lvl4pPr>
            <a:lvl5pPr indent="-323850" lvl="4" marL="2286000" rtl="0" algn="l">
              <a:lnSpc>
                <a:spcPct val="90000"/>
              </a:lnSpc>
              <a:spcBef>
                <a:spcPts val="500"/>
              </a:spcBef>
              <a:spcAft>
                <a:spcPts val="0"/>
              </a:spcAft>
              <a:buSzPts val="15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37" name="Shape 137"/>
        <p:cNvGrpSpPr/>
        <p:nvPr/>
      </p:nvGrpSpPr>
      <p:grpSpPr>
        <a:xfrm>
          <a:off x="0" y="0"/>
          <a:ext cx="0" cy="0"/>
          <a:chOff x="0" y="0"/>
          <a:chExt cx="0" cy="0"/>
        </a:xfrm>
      </p:grpSpPr>
      <p:sp>
        <p:nvSpPr>
          <p:cNvPr id="138" name="Google Shape;138;p25"/>
          <p:cNvSpPr/>
          <p:nvPr/>
        </p:nvSpPr>
        <p:spPr>
          <a:xfrm>
            <a:off x="0" y="0"/>
            <a:ext cx="9144000" cy="9996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139" name="Google Shape;139;p25"/>
          <p:cNvSpPr txBox="1"/>
          <p:nvPr>
            <p:ph idx="1" type="body"/>
          </p:nvPr>
        </p:nvSpPr>
        <p:spPr>
          <a:xfrm>
            <a:off x="201706" y="1116806"/>
            <a:ext cx="4245900" cy="481200"/>
          </a:xfrm>
          <a:prstGeom prst="rect">
            <a:avLst/>
          </a:prstGeom>
          <a:noFill/>
          <a:ln>
            <a:noFill/>
          </a:ln>
        </p:spPr>
        <p:txBody>
          <a:bodyPr anchorCtr="0" anchor="b" bIns="34275" lIns="68575" spcFirstLastPara="1" rIns="68575" wrap="square" tIns="34275">
            <a:normAutofit/>
          </a:bodyPr>
          <a:lstStyle>
            <a:lvl1pPr indent="-228600" lvl="0" marL="457200" rtl="0" algn="just">
              <a:lnSpc>
                <a:spcPct val="90000"/>
              </a:lnSpc>
              <a:spcBef>
                <a:spcPts val="700"/>
              </a:spcBef>
              <a:spcAft>
                <a:spcPts val="0"/>
              </a:spcAft>
              <a:buSzPts val="2400"/>
              <a:buNone/>
              <a:defRPr b="1" sz="2400"/>
            </a:lvl1pPr>
            <a:lvl2pPr indent="-228600" lvl="1" marL="914400" rtl="0" algn="just">
              <a:lnSpc>
                <a:spcPct val="90000"/>
              </a:lnSpc>
              <a:spcBef>
                <a:spcPts val="500"/>
              </a:spcBef>
              <a:spcAft>
                <a:spcPts val="0"/>
              </a:spcAft>
              <a:buSzPts val="1500"/>
              <a:buNone/>
              <a:defRPr b="1" sz="1500"/>
            </a:lvl2pPr>
            <a:lvl3pPr indent="-228600" lvl="2" marL="1371600" rtl="0" algn="just">
              <a:lnSpc>
                <a:spcPct val="90000"/>
              </a:lnSpc>
              <a:spcBef>
                <a:spcPts val="400"/>
              </a:spcBef>
              <a:spcAft>
                <a:spcPts val="0"/>
              </a:spcAft>
              <a:buSzPts val="1400"/>
              <a:buNone/>
              <a:defRPr b="1" sz="1400"/>
            </a:lvl3pPr>
            <a:lvl4pPr indent="-228600" lvl="3" marL="1828800" rtl="0" algn="just">
              <a:lnSpc>
                <a:spcPct val="90000"/>
              </a:lnSpc>
              <a:spcBef>
                <a:spcPts val="400"/>
              </a:spcBef>
              <a:spcAft>
                <a:spcPts val="0"/>
              </a:spcAft>
              <a:buSzPts val="1200"/>
              <a:buNone/>
              <a:defRPr b="1" sz="1200"/>
            </a:lvl4pPr>
            <a:lvl5pPr indent="-228600" lvl="4" marL="2286000" rtl="0" algn="just">
              <a:lnSpc>
                <a:spcPct val="90000"/>
              </a:lnSpc>
              <a:spcBef>
                <a:spcPts val="400"/>
              </a:spcBef>
              <a:spcAft>
                <a:spcPts val="0"/>
              </a:spcAft>
              <a:buSzPts val="1200"/>
              <a:buNone/>
              <a:defRPr b="1" sz="1200"/>
            </a:lvl5pPr>
            <a:lvl6pPr indent="-228600" lvl="5" marL="2743200" rtl="0" algn="l">
              <a:lnSpc>
                <a:spcPct val="90000"/>
              </a:lnSpc>
              <a:spcBef>
                <a:spcPts val="400"/>
              </a:spcBef>
              <a:spcAft>
                <a:spcPts val="0"/>
              </a:spcAft>
              <a:buClr>
                <a:schemeClr val="dk1"/>
              </a:buClr>
              <a:buSzPts val="1200"/>
              <a:buNone/>
              <a:defRPr b="1" sz="1200"/>
            </a:lvl6pPr>
            <a:lvl7pPr indent="-228600" lvl="6" marL="3200400" rtl="0" algn="l">
              <a:lnSpc>
                <a:spcPct val="90000"/>
              </a:lnSpc>
              <a:spcBef>
                <a:spcPts val="400"/>
              </a:spcBef>
              <a:spcAft>
                <a:spcPts val="0"/>
              </a:spcAft>
              <a:buClr>
                <a:schemeClr val="dk1"/>
              </a:buClr>
              <a:buSzPts val="1200"/>
              <a:buNone/>
              <a:defRPr b="1" sz="1200"/>
            </a:lvl7pPr>
            <a:lvl8pPr indent="-228600" lvl="7" marL="3657600" rtl="0" algn="l">
              <a:lnSpc>
                <a:spcPct val="90000"/>
              </a:lnSpc>
              <a:spcBef>
                <a:spcPts val="400"/>
              </a:spcBef>
              <a:spcAft>
                <a:spcPts val="0"/>
              </a:spcAft>
              <a:buClr>
                <a:schemeClr val="dk1"/>
              </a:buClr>
              <a:buSzPts val="1200"/>
              <a:buNone/>
              <a:defRPr b="1" sz="1200"/>
            </a:lvl8pPr>
            <a:lvl9pPr indent="-228600" lvl="8" marL="4114800" rtl="0" algn="l">
              <a:lnSpc>
                <a:spcPct val="90000"/>
              </a:lnSpc>
              <a:spcBef>
                <a:spcPts val="400"/>
              </a:spcBef>
              <a:spcAft>
                <a:spcPts val="0"/>
              </a:spcAft>
              <a:buClr>
                <a:schemeClr val="dk1"/>
              </a:buClr>
              <a:buSzPts val="1200"/>
              <a:buNone/>
              <a:defRPr b="1" sz="1200"/>
            </a:lvl9pPr>
          </a:lstStyle>
          <a:p/>
        </p:txBody>
      </p:sp>
      <p:sp>
        <p:nvSpPr>
          <p:cNvPr id="140" name="Google Shape;140;p25"/>
          <p:cNvSpPr txBox="1"/>
          <p:nvPr>
            <p:ph idx="2" type="body"/>
          </p:nvPr>
        </p:nvSpPr>
        <p:spPr>
          <a:xfrm>
            <a:off x="4682589" y="1116806"/>
            <a:ext cx="4253100" cy="481200"/>
          </a:xfrm>
          <a:prstGeom prst="rect">
            <a:avLst/>
          </a:prstGeom>
          <a:noFill/>
          <a:ln>
            <a:noFill/>
          </a:ln>
        </p:spPr>
        <p:txBody>
          <a:bodyPr anchorCtr="0" anchor="b" bIns="34275" lIns="68575" spcFirstLastPara="1" rIns="68575" wrap="square" tIns="34275">
            <a:normAutofit/>
          </a:bodyPr>
          <a:lstStyle>
            <a:lvl1pPr indent="-228600" lvl="0" marL="457200" rtl="0" algn="just">
              <a:lnSpc>
                <a:spcPct val="90000"/>
              </a:lnSpc>
              <a:spcBef>
                <a:spcPts val="700"/>
              </a:spcBef>
              <a:spcAft>
                <a:spcPts val="0"/>
              </a:spcAft>
              <a:buSzPts val="2400"/>
              <a:buNone/>
              <a:defRPr b="1" sz="2400"/>
            </a:lvl1pPr>
            <a:lvl2pPr indent="-228600" lvl="1" marL="914400" rtl="0" algn="just">
              <a:lnSpc>
                <a:spcPct val="90000"/>
              </a:lnSpc>
              <a:spcBef>
                <a:spcPts val="500"/>
              </a:spcBef>
              <a:spcAft>
                <a:spcPts val="0"/>
              </a:spcAft>
              <a:buSzPts val="1500"/>
              <a:buNone/>
              <a:defRPr b="1" sz="1500"/>
            </a:lvl2pPr>
            <a:lvl3pPr indent="-228600" lvl="2" marL="1371600" rtl="0" algn="just">
              <a:lnSpc>
                <a:spcPct val="90000"/>
              </a:lnSpc>
              <a:spcBef>
                <a:spcPts val="400"/>
              </a:spcBef>
              <a:spcAft>
                <a:spcPts val="0"/>
              </a:spcAft>
              <a:buSzPts val="1400"/>
              <a:buNone/>
              <a:defRPr b="1" sz="1400"/>
            </a:lvl3pPr>
            <a:lvl4pPr indent="-228600" lvl="3" marL="1828800" rtl="0" algn="just">
              <a:lnSpc>
                <a:spcPct val="90000"/>
              </a:lnSpc>
              <a:spcBef>
                <a:spcPts val="400"/>
              </a:spcBef>
              <a:spcAft>
                <a:spcPts val="0"/>
              </a:spcAft>
              <a:buSzPts val="1200"/>
              <a:buNone/>
              <a:defRPr b="1" sz="1200"/>
            </a:lvl4pPr>
            <a:lvl5pPr indent="-228600" lvl="4" marL="2286000" rtl="0" algn="just">
              <a:lnSpc>
                <a:spcPct val="90000"/>
              </a:lnSpc>
              <a:spcBef>
                <a:spcPts val="400"/>
              </a:spcBef>
              <a:spcAft>
                <a:spcPts val="0"/>
              </a:spcAft>
              <a:buSzPts val="1200"/>
              <a:buNone/>
              <a:defRPr b="1" sz="1200"/>
            </a:lvl5pPr>
            <a:lvl6pPr indent="-228600" lvl="5" marL="2743200" rtl="0" algn="l">
              <a:lnSpc>
                <a:spcPct val="90000"/>
              </a:lnSpc>
              <a:spcBef>
                <a:spcPts val="400"/>
              </a:spcBef>
              <a:spcAft>
                <a:spcPts val="0"/>
              </a:spcAft>
              <a:buClr>
                <a:schemeClr val="dk1"/>
              </a:buClr>
              <a:buSzPts val="1200"/>
              <a:buNone/>
              <a:defRPr b="1" sz="1200"/>
            </a:lvl6pPr>
            <a:lvl7pPr indent="-228600" lvl="6" marL="3200400" rtl="0" algn="l">
              <a:lnSpc>
                <a:spcPct val="90000"/>
              </a:lnSpc>
              <a:spcBef>
                <a:spcPts val="400"/>
              </a:spcBef>
              <a:spcAft>
                <a:spcPts val="0"/>
              </a:spcAft>
              <a:buClr>
                <a:schemeClr val="dk1"/>
              </a:buClr>
              <a:buSzPts val="1200"/>
              <a:buNone/>
              <a:defRPr b="1" sz="1200"/>
            </a:lvl7pPr>
            <a:lvl8pPr indent="-228600" lvl="7" marL="3657600" rtl="0" algn="l">
              <a:lnSpc>
                <a:spcPct val="90000"/>
              </a:lnSpc>
              <a:spcBef>
                <a:spcPts val="400"/>
              </a:spcBef>
              <a:spcAft>
                <a:spcPts val="0"/>
              </a:spcAft>
              <a:buClr>
                <a:schemeClr val="dk1"/>
              </a:buClr>
              <a:buSzPts val="1200"/>
              <a:buNone/>
              <a:defRPr b="1" sz="1200"/>
            </a:lvl8pPr>
            <a:lvl9pPr indent="-228600" lvl="8" marL="4114800" rtl="0" algn="l">
              <a:lnSpc>
                <a:spcPct val="90000"/>
              </a:lnSpc>
              <a:spcBef>
                <a:spcPts val="400"/>
              </a:spcBef>
              <a:spcAft>
                <a:spcPts val="0"/>
              </a:spcAft>
              <a:buClr>
                <a:schemeClr val="dk1"/>
              </a:buClr>
              <a:buSzPts val="1200"/>
              <a:buNone/>
              <a:defRPr b="1" sz="1200"/>
            </a:lvl9pPr>
          </a:lstStyle>
          <a:p/>
        </p:txBody>
      </p:sp>
      <p:sp>
        <p:nvSpPr>
          <p:cNvPr id="141" name="Google Shape;141;p25"/>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42" name="Google Shape;142;p25"/>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43" name="Google Shape;143;p25"/>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44" name="Google Shape;144;p25"/>
          <p:cNvSpPr txBox="1"/>
          <p:nvPr>
            <p:ph type="title"/>
          </p:nvPr>
        </p:nvSpPr>
        <p:spPr>
          <a:xfrm>
            <a:off x="115910" y="0"/>
            <a:ext cx="8905800" cy="9756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1"/>
              </a:buClr>
              <a:buSzPts val="3300"/>
              <a:buFont typeface="Calibri"/>
              <a:buNone/>
              <a:defRPr b="1" sz="3300">
                <a:solidFill>
                  <a:schemeClr val="lt1"/>
                </a:solidFill>
                <a:latin typeface="Calibri"/>
                <a:ea typeface="Calibri"/>
                <a:cs typeface="Calibri"/>
                <a:sym typeface="Calibri"/>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45" name="Google Shape;145;p25"/>
          <p:cNvSpPr txBox="1"/>
          <p:nvPr>
            <p:ph idx="3" type="body"/>
          </p:nvPr>
        </p:nvSpPr>
        <p:spPr>
          <a:xfrm>
            <a:off x="191480" y="1664074"/>
            <a:ext cx="4256700" cy="3197400"/>
          </a:xfrm>
          <a:prstGeom prst="rect">
            <a:avLst/>
          </a:prstGeom>
          <a:noFill/>
          <a:ln>
            <a:noFill/>
          </a:ln>
        </p:spPr>
        <p:txBody>
          <a:bodyPr anchorCtr="0" anchor="t" bIns="34275" lIns="68575" spcFirstLastPara="1" rIns="68575" wrap="square" tIns="34275">
            <a:normAutofit/>
          </a:bodyPr>
          <a:lstStyle>
            <a:lvl1pPr indent="-381000" lvl="0" marL="457200" rtl="0" algn="l">
              <a:lnSpc>
                <a:spcPct val="90000"/>
              </a:lnSpc>
              <a:spcBef>
                <a:spcPts val="700"/>
              </a:spcBef>
              <a:spcAft>
                <a:spcPts val="0"/>
              </a:spcAft>
              <a:buSzPts val="2400"/>
              <a:buChar char="❖"/>
              <a:defRPr/>
            </a:lvl1pPr>
            <a:lvl2pPr indent="-361950" lvl="1" marL="914400" rtl="0" algn="l">
              <a:lnSpc>
                <a:spcPct val="90000"/>
              </a:lnSpc>
              <a:spcBef>
                <a:spcPts val="600"/>
              </a:spcBef>
              <a:spcAft>
                <a:spcPts val="0"/>
              </a:spcAft>
              <a:buSzPts val="2100"/>
              <a:buChar char="⮚"/>
              <a:defRPr/>
            </a:lvl2pPr>
            <a:lvl3pPr indent="-342900" lvl="2" marL="1371600" rtl="0" algn="l">
              <a:lnSpc>
                <a:spcPct val="90000"/>
              </a:lnSpc>
              <a:spcBef>
                <a:spcPts val="500"/>
              </a:spcBef>
              <a:spcAft>
                <a:spcPts val="0"/>
              </a:spcAft>
              <a:buSzPts val="1800"/>
              <a:buChar char="▪"/>
              <a:defRPr/>
            </a:lvl3pPr>
            <a:lvl4pPr indent="-323850" lvl="3" marL="1828800" rtl="0" algn="l">
              <a:lnSpc>
                <a:spcPct val="90000"/>
              </a:lnSpc>
              <a:spcBef>
                <a:spcPts val="500"/>
              </a:spcBef>
              <a:spcAft>
                <a:spcPts val="0"/>
              </a:spcAft>
              <a:buSzPts val="1500"/>
              <a:buChar char="o"/>
              <a:defRPr/>
            </a:lvl4pPr>
            <a:lvl5pPr indent="-323850" lvl="4" marL="2286000" rtl="0" algn="l">
              <a:lnSpc>
                <a:spcPct val="90000"/>
              </a:lnSpc>
              <a:spcBef>
                <a:spcPts val="500"/>
              </a:spcBef>
              <a:spcAft>
                <a:spcPts val="0"/>
              </a:spcAft>
              <a:buSzPts val="15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46" name="Google Shape;146;p25"/>
          <p:cNvSpPr txBox="1"/>
          <p:nvPr>
            <p:ph idx="4" type="body"/>
          </p:nvPr>
        </p:nvSpPr>
        <p:spPr>
          <a:xfrm>
            <a:off x="4692864" y="1667436"/>
            <a:ext cx="4256700" cy="3197400"/>
          </a:xfrm>
          <a:prstGeom prst="rect">
            <a:avLst/>
          </a:prstGeom>
          <a:noFill/>
          <a:ln>
            <a:noFill/>
          </a:ln>
        </p:spPr>
        <p:txBody>
          <a:bodyPr anchorCtr="0" anchor="t" bIns="34275" lIns="68575" spcFirstLastPara="1" rIns="68575" wrap="square" tIns="34275">
            <a:normAutofit/>
          </a:bodyPr>
          <a:lstStyle>
            <a:lvl1pPr indent="-381000" lvl="0" marL="457200" rtl="0" algn="l">
              <a:lnSpc>
                <a:spcPct val="90000"/>
              </a:lnSpc>
              <a:spcBef>
                <a:spcPts val="700"/>
              </a:spcBef>
              <a:spcAft>
                <a:spcPts val="0"/>
              </a:spcAft>
              <a:buSzPts val="2400"/>
              <a:buChar char="❖"/>
              <a:defRPr/>
            </a:lvl1pPr>
            <a:lvl2pPr indent="-361950" lvl="1" marL="914400" rtl="0" algn="l">
              <a:lnSpc>
                <a:spcPct val="90000"/>
              </a:lnSpc>
              <a:spcBef>
                <a:spcPts val="600"/>
              </a:spcBef>
              <a:spcAft>
                <a:spcPts val="0"/>
              </a:spcAft>
              <a:buSzPts val="2100"/>
              <a:buChar char="⮚"/>
              <a:defRPr/>
            </a:lvl2pPr>
            <a:lvl3pPr indent="-342900" lvl="2" marL="1371600" rtl="0" algn="l">
              <a:lnSpc>
                <a:spcPct val="90000"/>
              </a:lnSpc>
              <a:spcBef>
                <a:spcPts val="500"/>
              </a:spcBef>
              <a:spcAft>
                <a:spcPts val="0"/>
              </a:spcAft>
              <a:buSzPts val="1800"/>
              <a:buChar char="▪"/>
              <a:defRPr/>
            </a:lvl3pPr>
            <a:lvl4pPr indent="-323850" lvl="3" marL="1828800" rtl="0" algn="l">
              <a:lnSpc>
                <a:spcPct val="90000"/>
              </a:lnSpc>
              <a:spcBef>
                <a:spcPts val="500"/>
              </a:spcBef>
              <a:spcAft>
                <a:spcPts val="0"/>
              </a:spcAft>
              <a:buSzPts val="1500"/>
              <a:buChar char="o"/>
              <a:defRPr/>
            </a:lvl4pPr>
            <a:lvl5pPr indent="-323850" lvl="4" marL="2286000" rtl="0" algn="l">
              <a:lnSpc>
                <a:spcPct val="90000"/>
              </a:lnSpc>
              <a:spcBef>
                <a:spcPts val="500"/>
              </a:spcBef>
              <a:spcAft>
                <a:spcPts val="0"/>
              </a:spcAft>
              <a:buSzPts val="15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47" name="Shape 147"/>
        <p:cNvGrpSpPr/>
        <p:nvPr/>
      </p:nvGrpSpPr>
      <p:grpSpPr>
        <a:xfrm>
          <a:off x="0" y="0"/>
          <a:ext cx="0" cy="0"/>
          <a:chOff x="0" y="0"/>
          <a:chExt cx="0" cy="0"/>
        </a:xfrm>
      </p:grpSpPr>
      <p:sp>
        <p:nvSpPr>
          <p:cNvPr id="148" name="Google Shape;148;p26"/>
          <p:cNvSpPr/>
          <p:nvPr/>
        </p:nvSpPr>
        <p:spPr>
          <a:xfrm>
            <a:off x="0" y="0"/>
            <a:ext cx="9144000" cy="9996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149" name="Google Shape;149;p26"/>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0" name="Google Shape;150;p26"/>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1" name="Google Shape;151;p26"/>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52" name="Google Shape;152;p26"/>
          <p:cNvSpPr txBox="1"/>
          <p:nvPr>
            <p:ph type="title"/>
          </p:nvPr>
        </p:nvSpPr>
        <p:spPr>
          <a:xfrm>
            <a:off x="115910" y="0"/>
            <a:ext cx="8905800" cy="9756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1"/>
              </a:buClr>
              <a:buSzPts val="3300"/>
              <a:buFont typeface="Calibri"/>
              <a:buNone/>
              <a:defRPr b="1" sz="3300">
                <a:solidFill>
                  <a:schemeClr val="lt1"/>
                </a:solidFill>
                <a:latin typeface="Calibri"/>
                <a:ea typeface="Calibri"/>
                <a:cs typeface="Calibri"/>
                <a:sym typeface="Calibri"/>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153" name="Shape 153"/>
        <p:cNvGrpSpPr/>
        <p:nvPr/>
      </p:nvGrpSpPr>
      <p:grpSpPr>
        <a:xfrm>
          <a:off x="0" y="0"/>
          <a:ext cx="0" cy="0"/>
          <a:chOff x="0" y="0"/>
          <a:chExt cx="0" cy="0"/>
        </a:xfrm>
      </p:grpSpPr>
      <p:sp>
        <p:nvSpPr>
          <p:cNvPr id="154" name="Google Shape;154;p27"/>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rgbClr val="204559"/>
              </a:buClr>
              <a:buSzPts val="2400"/>
              <a:buFont typeface="Calibri"/>
              <a:buNone/>
              <a:defRPr b="1" sz="2400">
                <a:solidFill>
                  <a:srgbClr val="204559"/>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55" name="Google Shape;155;p27"/>
          <p:cNvSpPr txBox="1"/>
          <p:nvPr>
            <p:ph idx="1" type="body"/>
          </p:nvPr>
        </p:nvSpPr>
        <p:spPr>
          <a:xfrm>
            <a:off x="629841" y="1576388"/>
            <a:ext cx="2949000" cy="2819400"/>
          </a:xfrm>
          <a:prstGeom prst="rect">
            <a:avLst/>
          </a:prstGeom>
          <a:noFill/>
          <a:ln>
            <a:noFill/>
          </a:ln>
        </p:spPr>
        <p:txBody>
          <a:bodyPr anchorCtr="0" anchor="t" bIns="34275" lIns="68575" spcFirstLastPara="1" rIns="68575" wrap="square" tIns="34275">
            <a:normAutofit/>
          </a:bodyPr>
          <a:lstStyle>
            <a:lvl1pPr indent="-228600" lvl="0" marL="457200" rtl="0" algn="just">
              <a:lnSpc>
                <a:spcPct val="90000"/>
              </a:lnSpc>
              <a:spcBef>
                <a:spcPts val="500"/>
              </a:spcBef>
              <a:spcAft>
                <a:spcPts val="0"/>
              </a:spcAft>
              <a:buSzPts val="1800"/>
              <a:buNone/>
              <a:defRPr sz="1800"/>
            </a:lvl1pPr>
            <a:lvl2pPr indent="-228600" lvl="1" marL="914400" rtl="0" algn="just">
              <a:lnSpc>
                <a:spcPct val="90000"/>
              </a:lnSpc>
              <a:spcBef>
                <a:spcPts val="300"/>
              </a:spcBef>
              <a:spcAft>
                <a:spcPts val="0"/>
              </a:spcAft>
              <a:buSzPts val="1100"/>
              <a:buNone/>
              <a:defRPr sz="1100"/>
            </a:lvl2pPr>
            <a:lvl3pPr indent="-228600" lvl="2" marL="1371600" rtl="0" algn="just">
              <a:lnSpc>
                <a:spcPct val="90000"/>
              </a:lnSpc>
              <a:spcBef>
                <a:spcPts val="300"/>
              </a:spcBef>
              <a:spcAft>
                <a:spcPts val="0"/>
              </a:spcAft>
              <a:buSzPts val="900"/>
              <a:buNone/>
              <a:defRPr sz="900"/>
            </a:lvl3pPr>
            <a:lvl4pPr indent="-228600" lvl="3" marL="1828800" rtl="0" algn="just">
              <a:lnSpc>
                <a:spcPct val="90000"/>
              </a:lnSpc>
              <a:spcBef>
                <a:spcPts val="200"/>
              </a:spcBef>
              <a:spcAft>
                <a:spcPts val="0"/>
              </a:spcAft>
              <a:buSzPts val="800"/>
              <a:buNone/>
              <a:defRPr sz="800"/>
            </a:lvl4pPr>
            <a:lvl5pPr indent="-228600" lvl="4" marL="2286000" rtl="0" algn="just">
              <a:lnSpc>
                <a:spcPct val="90000"/>
              </a:lnSpc>
              <a:spcBef>
                <a:spcPts val="200"/>
              </a:spcBef>
              <a:spcAft>
                <a:spcPts val="0"/>
              </a:spcAft>
              <a:buSzPts val="800"/>
              <a:buNone/>
              <a:defRPr sz="800"/>
            </a:lvl5pPr>
            <a:lvl6pPr indent="-228600" lvl="5" marL="2743200" rtl="0" algn="l">
              <a:lnSpc>
                <a:spcPct val="90000"/>
              </a:lnSpc>
              <a:spcBef>
                <a:spcPts val="200"/>
              </a:spcBef>
              <a:spcAft>
                <a:spcPts val="0"/>
              </a:spcAft>
              <a:buClr>
                <a:schemeClr val="dk1"/>
              </a:buClr>
              <a:buSzPts val="800"/>
              <a:buNone/>
              <a:defRPr sz="800"/>
            </a:lvl6pPr>
            <a:lvl7pPr indent="-228600" lvl="6" marL="3200400" rtl="0" algn="l">
              <a:lnSpc>
                <a:spcPct val="90000"/>
              </a:lnSpc>
              <a:spcBef>
                <a:spcPts val="200"/>
              </a:spcBef>
              <a:spcAft>
                <a:spcPts val="0"/>
              </a:spcAft>
              <a:buClr>
                <a:schemeClr val="dk1"/>
              </a:buClr>
              <a:buSzPts val="800"/>
              <a:buNone/>
              <a:defRPr sz="800"/>
            </a:lvl7pPr>
            <a:lvl8pPr indent="-228600" lvl="7" marL="3657600" rtl="0" algn="l">
              <a:lnSpc>
                <a:spcPct val="90000"/>
              </a:lnSpc>
              <a:spcBef>
                <a:spcPts val="200"/>
              </a:spcBef>
              <a:spcAft>
                <a:spcPts val="0"/>
              </a:spcAft>
              <a:buClr>
                <a:schemeClr val="dk1"/>
              </a:buClr>
              <a:buSzPts val="800"/>
              <a:buNone/>
              <a:defRPr sz="800"/>
            </a:lvl8pPr>
            <a:lvl9pPr indent="-228600" lvl="8" marL="4114800" rtl="0" algn="l">
              <a:lnSpc>
                <a:spcPct val="90000"/>
              </a:lnSpc>
              <a:spcBef>
                <a:spcPts val="200"/>
              </a:spcBef>
              <a:spcAft>
                <a:spcPts val="0"/>
              </a:spcAft>
              <a:buClr>
                <a:schemeClr val="dk1"/>
              </a:buClr>
              <a:buSzPts val="800"/>
              <a:buNone/>
              <a:defRPr sz="800"/>
            </a:lvl9pPr>
          </a:lstStyle>
          <a:p/>
        </p:txBody>
      </p:sp>
      <p:sp>
        <p:nvSpPr>
          <p:cNvPr id="156" name="Google Shape;156;p27"/>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7" name="Google Shape;157;p27"/>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58" name="Google Shape;158;p27"/>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59" name="Google Shape;159;p27"/>
          <p:cNvSpPr txBox="1"/>
          <p:nvPr>
            <p:ph idx="2" type="body"/>
          </p:nvPr>
        </p:nvSpPr>
        <p:spPr>
          <a:xfrm>
            <a:off x="4034118" y="740474"/>
            <a:ext cx="4629300" cy="3655500"/>
          </a:xfrm>
          <a:prstGeom prst="rect">
            <a:avLst/>
          </a:prstGeom>
          <a:noFill/>
          <a:ln>
            <a:noFill/>
          </a:ln>
        </p:spPr>
        <p:txBody>
          <a:bodyPr anchorCtr="0" anchor="t" bIns="34275" lIns="68575" spcFirstLastPara="1" rIns="68575" wrap="square" tIns="34275">
            <a:normAutofit/>
          </a:bodyPr>
          <a:lstStyle>
            <a:lvl1pPr indent="-317500" lvl="0" marL="457200" rtl="0" algn="just">
              <a:lnSpc>
                <a:spcPct val="90000"/>
              </a:lnSpc>
              <a:spcBef>
                <a:spcPts val="400"/>
              </a:spcBef>
              <a:spcAft>
                <a:spcPts val="0"/>
              </a:spcAft>
              <a:buSzPts val="1400"/>
              <a:buChar char="❖"/>
              <a:defRPr/>
            </a:lvl1pPr>
            <a:lvl2pPr indent="-317500" lvl="1" marL="914400" rtl="0" algn="just">
              <a:lnSpc>
                <a:spcPct val="90000"/>
              </a:lnSpc>
              <a:spcBef>
                <a:spcPts val="400"/>
              </a:spcBef>
              <a:spcAft>
                <a:spcPts val="0"/>
              </a:spcAft>
              <a:buSzPts val="1400"/>
              <a:buChar char="⮚"/>
              <a:defRPr/>
            </a:lvl2pPr>
            <a:lvl3pPr indent="-317500" lvl="2" marL="1371600" rtl="0" algn="just">
              <a:lnSpc>
                <a:spcPct val="90000"/>
              </a:lnSpc>
              <a:spcBef>
                <a:spcPts val="400"/>
              </a:spcBef>
              <a:spcAft>
                <a:spcPts val="0"/>
              </a:spcAft>
              <a:buSzPts val="1400"/>
              <a:buChar char="▪"/>
              <a:defRPr/>
            </a:lvl3pPr>
            <a:lvl4pPr indent="-317500" lvl="3" marL="1828800" rtl="0" algn="just">
              <a:lnSpc>
                <a:spcPct val="90000"/>
              </a:lnSpc>
              <a:spcBef>
                <a:spcPts val="400"/>
              </a:spcBef>
              <a:spcAft>
                <a:spcPts val="0"/>
              </a:spcAft>
              <a:buSzPts val="1400"/>
              <a:buChar char="o"/>
              <a:defRPr/>
            </a:lvl4pPr>
            <a:lvl5pPr indent="-317500" lvl="4" marL="2286000" rtl="0" algn="just">
              <a:lnSpc>
                <a:spcPct val="90000"/>
              </a:lnSpc>
              <a:spcBef>
                <a:spcPts val="400"/>
              </a:spcBef>
              <a:spcAft>
                <a:spcPts val="0"/>
              </a:spcAft>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0" name="Shape 160"/>
        <p:cNvGrpSpPr/>
        <p:nvPr/>
      </p:nvGrpSpPr>
      <p:grpSpPr>
        <a:xfrm>
          <a:off x="0" y="0"/>
          <a:ext cx="0" cy="0"/>
          <a:chOff x="0" y="0"/>
          <a:chExt cx="0" cy="0"/>
        </a:xfrm>
      </p:grpSpPr>
      <p:sp>
        <p:nvSpPr>
          <p:cNvPr id="161" name="Google Shape;161;p28"/>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rgbClr val="204559"/>
              </a:buClr>
              <a:buSzPts val="2400"/>
              <a:buFont typeface="Calibri"/>
              <a:buNone/>
              <a:defRPr b="1" sz="2400">
                <a:solidFill>
                  <a:srgbClr val="204559"/>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62" name="Google Shape;162;p28"/>
          <p:cNvSpPr/>
          <p:nvPr>
            <p:ph idx="2" type="pic"/>
          </p:nvPr>
        </p:nvSpPr>
        <p:spPr>
          <a:xfrm>
            <a:off x="4038670" y="740570"/>
            <a:ext cx="4629300" cy="3655200"/>
          </a:xfrm>
          <a:prstGeom prst="rect">
            <a:avLst/>
          </a:prstGeom>
          <a:noFill/>
          <a:ln>
            <a:noFill/>
          </a:ln>
        </p:spPr>
      </p:sp>
      <p:sp>
        <p:nvSpPr>
          <p:cNvPr id="163" name="Google Shape;163;p28"/>
          <p:cNvSpPr txBox="1"/>
          <p:nvPr>
            <p:ph idx="1" type="body"/>
          </p:nvPr>
        </p:nvSpPr>
        <p:spPr>
          <a:xfrm>
            <a:off x="629841" y="1576388"/>
            <a:ext cx="2949000" cy="2819400"/>
          </a:xfrm>
          <a:prstGeom prst="rect">
            <a:avLst/>
          </a:prstGeom>
          <a:noFill/>
          <a:ln>
            <a:noFill/>
          </a:ln>
        </p:spPr>
        <p:txBody>
          <a:bodyPr anchorCtr="0" anchor="t" bIns="34275" lIns="68575" spcFirstLastPara="1" rIns="68575" wrap="square" tIns="34275">
            <a:normAutofit/>
          </a:bodyPr>
          <a:lstStyle>
            <a:lvl1pPr indent="-228600" lvl="0" marL="457200" rtl="0" algn="just">
              <a:lnSpc>
                <a:spcPct val="90000"/>
              </a:lnSpc>
              <a:spcBef>
                <a:spcPts val="500"/>
              </a:spcBef>
              <a:spcAft>
                <a:spcPts val="0"/>
              </a:spcAft>
              <a:buSzPts val="1800"/>
              <a:buNone/>
              <a:defRPr sz="1800"/>
            </a:lvl1pPr>
            <a:lvl2pPr indent="-228600" lvl="1" marL="914400" rtl="0" algn="just">
              <a:lnSpc>
                <a:spcPct val="90000"/>
              </a:lnSpc>
              <a:spcBef>
                <a:spcPts val="300"/>
              </a:spcBef>
              <a:spcAft>
                <a:spcPts val="0"/>
              </a:spcAft>
              <a:buSzPts val="1100"/>
              <a:buNone/>
              <a:defRPr sz="1100"/>
            </a:lvl2pPr>
            <a:lvl3pPr indent="-228600" lvl="2" marL="1371600" rtl="0" algn="just">
              <a:lnSpc>
                <a:spcPct val="90000"/>
              </a:lnSpc>
              <a:spcBef>
                <a:spcPts val="300"/>
              </a:spcBef>
              <a:spcAft>
                <a:spcPts val="0"/>
              </a:spcAft>
              <a:buSzPts val="900"/>
              <a:buNone/>
              <a:defRPr sz="900"/>
            </a:lvl3pPr>
            <a:lvl4pPr indent="-228600" lvl="3" marL="1828800" rtl="0" algn="just">
              <a:lnSpc>
                <a:spcPct val="90000"/>
              </a:lnSpc>
              <a:spcBef>
                <a:spcPts val="200"/>
              </a:spcBef>
              <a:spcAft>
                <a:spcPts val="0"/>
              </a:spcAft>
              <a:buSzPts val="800"/>
              <a:buNone/>
              <a:defRPr sz="800"/>
            </a:lvl4pPr>
            <a:lvl5pPr indent="-228600" lvl="4" marL="2286000" rtl="0" algn="just">
              <a:lnSpc>
                <a:spcPct val="90000"/>
              </a:lnSpc>
              <a:spcBef>
                <a:spcPts val="200"/>
              </a:spcBef>
              <a:spcAft>
                <a:spcPts val="0"/>
              </a:spcAft>
              <a:buSzPts val="800"/>
              <a:buNone/>
              <a:defRPr sz="800"/>
            </a:lvl5pPr>
            <a:lvl6pPr indent="-228600" lvl="5" marL="2743200" rtl="0" algn="l">
              <a:lnSpc>
                <a:spcPct val="90000"/>
              </a:lnSpc>
              <a:spcBef>
                <a:spcPts val="200"/>
              </a:spcBef>
              <a:spcAft>
                <a:spcPts val="0"/>
              </a:spcAft>
              <a:buClr>
                <a:schemeClr val="dk1"/>
              </a:buClr>
              <a:buSzPts val="800"/>
              <a:buNone/>
              <a:defRPr sz="800"/>
            </a:lvl6pPr>
            <a:lvl7pPr indent="-228600" lvl="6" marL="3200400" rtl="0" algn="l">
              <a:lnSpc>
                <a:spcPct val="90000"/>
              </a:lnSpc>
              <a:spcBef>
                <a:spcPts val="200"/>
              </a:spcBef>
              <a:spcAft>
                <a:spcPts val="0"/>
              </a:spcAft>
              <a:buClr>
                <a:schemeClr val="dk1"/>
              </a:buClr>
              <a:buSzPts val="800"/>
              <a:buNone/>
              <a:defRPr sz="800"/>
            </a:lvl7pPr>
            <a:lvl8pPr indent="-228600" lvl="7" marL="3657600" rtl="0" algn="l">
              <a:lnSpc>
                <a:spcPct val="90000"/>
              </a:lnSpc>
              <a:spcBef>
                <a:spcPts val="200"/>
              </a:spcBef>
              <a:spcAft>
                <a:spcPts val="0"/>
              </a:spcAft>
              <a:buClr>
                <a:schemeClr val="dk1"/>
              </a:buClr>
              <a:buSzPts val="800"/>
              <a:buNone/>
              <a:defRPr sz="800"/>
            </a:lvl8pPr>
            <a:lvl9pPr indent="-228600" lvl="8" marL="4114800" rtl="0" algn="l">
              <a:lnSpc>
                <a:spcPct val="90000"/>
              </a:lnSpc>
              <a:spcBef>
                <a:spcPts val="200"/>
              </a:spcBef>
              <a:spcAft>
                <a:spcPts val="0"/>
              </a:spcAft>
              <a:buClr>
                <a:schemeClr val="dk1"/>
              </a:buClr>
              <a:buSzPts val="800"/>
              <a:buNone/>
              <a:defRPr sz="800"/>
            </a:lvl9pPr>
          </a:lstStyle>
          <a:p/>
        </p:txBody>
      </p:sp>
      <p:sp>
        <p:nvSpPr>
          <p:cNvPr id="164" name="Google Shape;164;p28"/>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65" name="Google Shape;165;p28"/>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66" name="Google Shape;166;p28"/>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p:cSld name="Title and Vertical Text">
    <p:spTree>
      <p:nvGrpSpPr>
        <p:cNvPr id="167" name="Shape 167"/>
        <p:cNvGrpSpPr/>
        <p:nvPr/>
      </p:nvGrpSpPr>
      <p:grpSpPr>
        <a:xfrm>
          <a:off x="0" y="0"/>
          <a:ext cx="0" cy="0"/>
          <a:chOff x="0" y="0"/>
          <a:chExt cx="0" cy="0"/>
        </a:xfrm>
      </p:grpSpPr>
      <p:sp>
        <p:nvSpPr>
          <p:cNvPr id="168" name="Google Shape;168;p29"/>
          <p:cNvSpPr/>
          <p:nvPr/>
        </p:nvSpPr>
        <p:spPr>
          <a:xfrm>
            <a:off x="0" y="0"/>
            <a:ext cx="9144000" cy="9996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169" name="Google Shape;169;p29"/>
          <p:cNvSpPr txBox="1"/>
          <p:nvPr>
            <p:ph idx="1" type="body"/>
          </p:nvPr>
        </p:nvSpPr>
        <p:spPr>
          <a:xfrm rot="5400000">
            <a:off x="2729482" y="-1414271"/>
            <a:ext cx="3678600" cy="8867100"/>
          </a:xfrm>
          <a:prstGeom prst="rect">
            <a:avLst/>
          </a:prstGeom>
          <a:noFill/>
          <a:ln>
            <a:noFill/>
          </a:ln>
        </p:spPr>
        <p:txBody>
          <a:bodyPr anchorCtr="0" anchor="t" bIns="34275" lIns="68575" spcFirstLastPara="1" rIns="68575" wrap="square" tIns="34275">
            <a:normAutofit/>
          </a:bodyPr>
          <a:lstStyle>
            <a:lvl1pPr indent="-317500" lvl="0" marL="457200" rtl="0" algn="just">
              <a:lnSpc>
                <a:spcPct val="90000"/>
              </a:lnSpc>
              <a:spcBef>
                <a:spcPts val="400"/>
              </a:spcBef>
              <a:spcAft>
                <a:spcPts val="0"/>
              </a:spcAft>
              <a:buSzPts val="1400"/>
              <a:buChar char="❖"/>
              <a:defRPr/>
            </a:lvl1pPr>
            <a:lvl2pPr indent="-317500" lvl="1" marL="914400" rtl="0" algn="just">
              <a:lnSpc>
                <a:spcPct val="90000"/>
              </a:lnSpc>
              <a:spcBef>
                <a:spcPts val="400"/>
              </a:spcBef>
              <a:spcAft>
                <a:spcPts val="0"/>
              </a:spcAft>
              <a:buSzPts val="1400"/>
              <a:buChar char="⮚"/>
              <a:defRPr/>
            </a:lvl2pPr>
            <a:lvl3pPr indent="-317500" lvl="2" marL="1371600" rtl="0" algn="just">
              <a:lnSpc>
                <a:spcPct val="90000"/>
              </a:lnSpc>
              <a:spcBef>
                <a:spcPts val="400"/>
              </a:spcBef>
              <a:spcAft>
                <a:spcPts val="0"/>
              </a:spcAft>
              <a:buSzPts val="1400"/>
              <a:buChar char="▪"/>
              <a:defRPr/>
            </a:lvl3pPr>
            <a:lvl4pPr indent="-317500" lvl="3" marL="1828800" rtl="0" algn="just">
              <a:lnSpc>
                <a:spcPct val="90000"/>
              </a:lnSpc>
              <a:spcBef>
                <a:spcPts val="400"/>
              </a:spcBef>
              <a:spcAft>
                <a:spcPts val="0"/>
              </a:spcAft>
              <a:buSzPts val="1400"/>
              <a:buChar char="o"/>
              <a:defRPr/>
            </a:lvl4pPr>
            <a:lvl5pPr indent="-317500" lvl="4" marL="2286000" rtl="0" algn="just">
              <a:lnSpc>
                <a:spcPct val="90000"/>
              </a:lnSpc>
              <a:spcBef>
                <a:spcPts val="400"/>
              </a:spcBef>
              <a:spcAft>
                <a:spcPts val="0"/>
              </a:spcAft>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70" name="Google Shape;170;p29"/>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71" name="Google Shape;171;p29"/>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72" name="Google Shape;172;p29"/>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173" name="Google Shape;173;p29"/>
          <p:cNvSpPr txBox="1"/>
          <p:nvPr>
            <p:ph type="title"/>
          </p:nvPr>
        </p:nvSpPr>
        <p:spPr>
          <a:xfrm>
            <a:off x="115910" y="0"/>
            <a:ext cx="8905800" cy="9756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1"/>
              </a:buClr>
              <a:buSzPts val="3300"/>
              <a:buFont typeface="Calibri"/>
              <a:buNone/>
              <a:defRPr b="1" sz="3300">
                <a:solidFill>
                  <a:schemeClr val="lt1"/>
                </a:solidFill>
                <a:latin typeface="Calibri"/>
                <a:ea typeface="Calibri"/>
                <a:cs typeface="Calibri"/>
                <a:sym typeface="Calibri"/>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Tree>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74" name="Shape 174"/>
        <p:cNvGrpSpPr/>
        <p:nvPr/>
      </p:nvGrpSpPr>
      <p:grpSpPr>
        <a:xfrm>
          <a:off x="0" y="0"/>
          <a:ext cx="0" cy="0"/>
          <a:chOff x="0" y="0"/>
          <a:chExt cx="0" cy="0"/>
        </a:xfrm>
      </p:grpSpPr>
      <p:sp>
        <p:nvSpPr>
          <p:cNvPr id="175" name="Google Shape;175;p30"/>
          <p:cNvSpPr/>
          <p:nvPr/>
        </p:nvSpPr>
        <p:spPr>
          <a:xfrm>
            <a:off x="7571510" y="0"/>
            <a:ext cx="1572600" cy="5143500"/>
          </a:xfrm>
          <a:prstGeom prst="rect">
            <a:avLst/>
          </a:prstGeom>
          <a:solidFill>
            <a:srgbClr val="418AB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176" name="Google Shape;176;p30"/>
          <p:cNvSpPr txBox="1"/>
          <p:nvPr>
            <p:ph type="title"/>
          </p:nvPr>
        </p:nvSpPr>
        <p:spPr>
          <a:xfrm rot="5400000">
            <a:off x="6164387" y="1770994"/>
            <a:ext cx="4359000" cy="1364700"/>
          </a:xfrm>
          <a:prstGeom prst="rect">
            <a:avLst/>
          </a:prstGeom>
          <a:noFill/>
          <a:ln>
            <a:noFill/>
          </a:ln>
        </p:spPr>
        <p:txBody>
          <a:bodyPr anchorCtr="0" anchor="b" bIns="34275" lIns="68575" spcFirstLastPara="1" rIns="68575" wrap="square" tIns="34275">
            <a:normAutofit/>
          </a:bodyPr>
          <a:lstStyle>
            <a:lvl1pPr lvl="0" rtl="0" algn="l">
              <a:spcBef>
                <a:spcPts val="0"/>
              </a:spcBef>
              <a:spcAft>
                <a:spcPts val="0"/>
              </a:spcAft>
              <a:buClr>
                <a:schemeClr val="lt1"/>
              </a:buClr>
              <a:buSzPts val="2700"/>
              <a:buFont typeface="Calibri"/>
              <a:buNone/>
              <a:defRPr b="1" sz="2700">
                <a:solidFill>
                  <a:schemeClr val="lt1"/>
                </a:solidFill>
                <a:latin typeface="Calibri"/>
                <a:ea typeface="Calibri"/>
                <a:cs typeface="Calibri"/>
                <a:sym typeface="Calibri"/>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77" name="Google Shape;177;p30"/>
          <p:cNvSpPr txBox="1"/>
          <p:nvPr>
            <p:ph idx="1" type="body"/>
          </p:nvPr>
        </p:nvSpPr>
        <p:spPr>
          <a:xfrm rot="5400000">
            <a:off x="1790788" y="-888206"/>
            <a:ext cx="4359000" cy="6683100"/>
          </a:xfrm>
          <a:prstGeom prst="rect">
            <a:avLst/>
          </a:prstGeom>
          <a:noFill/>
          <a:ln>
            <a:noFill/>
          </a:ln>
        </p:spPr>
        <p:txBody>
          <a:bodyPr anchorCtr="0" anchor="t" bIns="34275" lIns="68575" spcFirstLastPara="1" rIns="68575" wrap="square" tIns="34275">
            <a:normAutofit/>
          </a:bodyPr>
          <a:lstStyle>
            <a:lvl1pPr indent="-317500" lvl="0" marL="457200" rtl="0" algn="just">
              <a:lnSpc>
                <a:spcPct val="90000"/>
              </a:lnSpc>
              <a:spcBef>
                <a:spcPts val="400"/>
              </a:spcBef>
              <a:spcAft>
                <a:spcPts val="0"/>
              </a:spcAft>
              <a:buSzPts val="1400"/>
              <a:buChar char="❖"/>
              <a:defRPr/>
            </a:lvl1pPr>
            <a:lvl2pPr indent="-317500" lvl="1" marL="914400" rtl="0" algn="just">
              <a:lnSpc>
                <a:spcPct val="90000"/>
              </a:lnSpc>
              <a:spcBef>
                <a:spcPts val="400"/>
              </a:spcBef>
              <a:spcAft>
                <a:spcPts val="0"/>
              </a:spcAft>
              <a:buSzPts val="1400"/>
              <a:buChar char="⮚"/>
              <a:defRPr/>
            </a:lvl2pPr>
            <a:lvl3pPr indent="-317500" lvl="2" marL="1371600" rtl="0" algn="just">
              <a:lnSpc>
                <a:spcPct val="90000"/>
              </a:lnSpc>
              <a:spcBef>
                <a:spcPts val="400"/>
              </a:spcBef>
              <a:spcAft>
                <a:spcPts val="0"/>
              </a:spcAft>
              <a:buSzPts val="1400"/>
              <a:buChar char="▪"/>
              <a:defRPr/>
            </a:lvl3pPr>
            <a:lvl4pPr indent="-317500" lvl="3" marL="1828800" rtl="0" algn="just">
              <a:lnSpc>
                <a:spcPct val="90000"/>
              </a:lnSpc>
              <a:spcBef>
                <a:spcPts val="400"/>
              </a:spcBef>
              <a:spcAft>
                <a:spcPts val="0"/>
              </a:spcAft>
              <a:buSzPts val="1400"/>
              <a:buChar char="o"/>
              <a:defRPr/>
            </a:lvl4pPr>
            <a:lvl5pPr indent="-317500" lvl="4" marL="2286000" rtl="0" algn="just">
              <a:lnSpc>
                <a:spcPct val="90000"/>
              </a:lnSpc>
              <a:spcBef>
                <a:spcPts val="400"/>
              </a:spcBef>
              <a:spcAft>
                <a:spcPts val="0"/>
              </a:spcAft>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78" name="Google Shape;178;p30"/>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79" name="Google Shape;179;p30"/>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80" name="Google Shape;180;p30"/>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0" Type="http://schemas.openxmlformats.org/officeDocument/2006/relationships/slideLayout" Target="../slideLayouts/slideLayout23.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 Type="http://schemas.openxmlformats.org/officeDocument/2006/relationships/image" Target="../media/image1.png"/><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5" Type="http://schemas.openxmlformats.org/officeDocument/2006/relationships/slideLayout" Target="../slideLayouts/slideLayout28.xml"/><Relationship Id="rId14" Type="http://schemas.openxmlformats.org/officeDocument/2006/relationships/slideLayout" Target="../slideLayouts/slideLayout27.xml"/><Relationship Id="rId16" Type="http://schemas.openxmlformats.org/officeDocument/2006/relationships/theme" Target="../theme/theme3.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8" name="Shape 78"/>
        <p:cNvGrpSpPr/>
        <p:nvPr/>
      </p:nvGrpSpPr>
      <p:grpSpPr>
        <a:xfrm>
          <a:off x="0" y="0"/>
          <a:ext cx="0" cy="0"/>
          <a:chOff x="0" y="0"/>
          <a:chExt cx="0" cy="0"/>
        </a:xfrm>
      </p:grpSpPr>
      <p:sp>
        <p:nvSpPr>
          <p:cNvPr id="79" name="Google Shape;79;p16"/>
          <p:cNvSpPr txBox="1"/>
          <p:nvPr>
            <p:ph type="title"/>
          </p:nvPr>
        </p:nvSpPr>
        <p:spPr>
          <a:xfrm>
            <a:off x="115909" y="115910"/>
            <a:ext cx="8876700" cy="1152000"/>
          </a:xfrm>
          <a:prstGeom prst="rect">
            <a:avLst/>
          </a:prstGeom>
          <a:noFill/>
          <a:ln>
            <a:noFill/>
          </a:ln>
        </p:spPr>
        <p:txBody>
          <a:bodyPr anchorCtr="0" anchor="b" bIns="34275" lIns="68575" spcFirstLastPara="1" rIns="68575" wrap="square" tIns="34275">
            <a:normAutofit/>
          </a:bodyPr>
          <a:lstStyle>
            <a:lvl1pPr lvl="0" marR="0" rtl="0" algn="l">
              <a:spcBef>
                <a:spcPts val="0"/>
              </a:spcBef>
              <a:spcAft>
                <a:spcPts val="0"/>
              </a:spcAft>
              <a:buClr>
                <a:srgbClr val="306786"/>
              </a:buClr>
              <a:buSzPts val="3300"/>
              <a:buFont typeface="Calibri"/>
              <a:buNone/>
              <a:defRPr b="1" i="0" sz="3300" u="none" cap="none" strike="noStrike">
                <a:solidFill>
                  <a:srgbClr val="306786"/>
                </a:solidFill>
                <a:latin typeface="Calibri"/>
                <a:ea typeface="Calibri"/>
                <a:cs typeface="Calibri"/>
                <a:sym typeface="Calibri"/>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80" name="Google Shape;80;p16"/>
          <p:cNvSpPr txBox="1"/>
          <p:nvPr>
            <p:ph idx="1" type="body"/>
          </p:nvPr>
        </p:nvSpPr>
        <p:spPr>
          <a:xfrm>
            <a:off x="135228" y="1369219"/>
            <a:ext cx="8867100" cy="3489300"/>
          </a:xfrm>
          <a:prstGeom prst="rect">
            <a:avLst/>
          </a:prstGeom>
          <a:noFill/>
          <a:ln>
            <a:noFill/>
          </a:ln>
        </p:spPr>
        <p:txBody>
          <a:bodyPr anchorCtr="0" anchor="t" bIns="34275" lIns="68575" spcFirstLastPara="1" rIns="68575" wrap="square" tIns="34275">
            <a:normAutofit/>
          </a:bodyPr>
          <a:lstStyle>
            <a:lvl1pPr indent="-381000" lvl="0" marL="457200" marR="0" rtl="0" algn="just">
              <a:lnSpc>
                <a:spcPct val="90000"/>
              </a:lnSpc>
              <a:spcBef>
                <a:spcPts val="700"/>
              </a:spcBef>
              <a:spcAft>
                <a:spcPts val="0"/>
              </a:spcAft>
              <a:buClr>
                <a:srgbClr val="0070C0"/>
              </a:buClr>
              <a:buSzPts val="2400"/>
              <a:buFont typeface="Noto Sans Symbols"/>
              <a:buChar char="❖"/>
              <a:defRPr b="0" i="0" sz="2400" u="none" cap="none" strike="noStrike">
                <a:solidFill>
                  <a:schemeClr val="dk1"/>
                </a:solidFill>
                <a:latin typeface="Calibri"/>
                <a:ea typeface="Calibri"/>
                <a:cs typeface="Calibri"/>
                <a:sym typeface="Calibri"/>
              </a:defRPr>
            </a:lvl1pPr>
            <a:lvl2pPr indent="-361950" lvl="1" marL="914400" marR="0" rtl="0" algn="just">
              <a:lnSpc>
                <a:spcPct val="90000"/>
              </a:lnSpc>
              <a:spcBef>
                <a:spcPts val="600"/>
              </a:spcBef>
              <a:spcAft>
                <a:spcPts val="0"/>
              </a:spcAft>
              <a:buClr>
                <a:srgbClr val="0070C0"/>
              </a:buClr>
              <a:buSzPts val="2100"/>
              <a:buFont typeface="Noto Sans Symbols"/>
              <a:buChar char="⮚"/>
              <a:defRPr b="0" i="0" sz="2100" u="none" cap="none" strike="noStrike">
                <a:solidFill>
                  <a:schemeClr val="dk1"/>
                </a:solidFill>
                <a:latin typeface="Calibri"/>
                <a:ea typeface="Calibri"/>
                <a:cs typeface="Calibri"/>
                <a:sym typeface="Calibri"/>
              </a:defRPr>
            </a:lvl2pPr>
            <a:lvl3pPr indent="-342900" lvl="2" marL="1371600" marR="0" rtl="0" algn="just">
              <a:lnSpc>
                <a:spcPct val="90000"/>
              </a:lnSpc>
              <a:spcBef>
                <a:spcPts val="500"/>
              </a:spcBef>
              <a:spcAft>
                <a:spcPts val="0"/>
              </a:spcAft>
              <a:buClr>
                <a:srgbClr val="0070C0"/>
              </a:buClr>
              <a:buSzPts val="1800"/>
              <a:buFont typeface="Noto Sans Symbols"/>
              <a:buChar char="▪"/>
              <a:defRPr b="0" i="0" sz="1800" u="none" cap="none" strike="noStrike">
                <a:solidFill>
                  <a:schemeClr val="dk1"/>
                </a:solidFill>
                <a:latin typeface="Calibri"/>
                <a:ea typeface="Calibri"/>
                <a:cs typeface="Calibri"/>
                <a:sym typeface="Calibri"/>
              </a:defRPr>
            </a:lvl3pPr>
            <a:lvl4pPr indent="-323850" lvl="3" marL="1828800" marR="0" rtl="0" algn="just">
              <a:lnSpc>
                <a:spcPct val="90000"/>
              </a:lnSpc>
              <a:spcBef>
                <a:spcPts val="500"/>
              </a:spcBef>
              <a:spcAft>
                <a:spcPts val="0"/>
              </a:spcAft>
              <a:buClr>
                <a:srgbClr val="0070C0"/>
              </a:buClr>
              <a:buSzPts val="1500"/>
              <a:buFont typeface="Courier New"/>
              <a:buChar char="o"/>
              <a:defRPr b="0" i="0" sz="1500" u="none" cap="none" strike="noStrike">
                <a:solidFill>
                  <a:schemeClr val="dk1"/>
                </a:solidFill>
                <a:latin typeface="Calibri"/>
                <a:ea typeface="Calibri"/>
                <a:cs typeface="Calibri"/>
                <a:sym typeface="Calibri"/>
              </a:defRPr>
            </a:lvl4pPr>
            <a:lvl5pPr indent="-323850" lvl="4" marL="2286000" marR="0" rtl="0" algn="just">
              <a:lnSpc>
                <a:spcPct val="90000"/>
              </a:lnSpc>
              <a:spcBef>
                <a:spcPts val="500"/>
              </a:spcBef>
              <a:spcAft>
                <a:spcPts val="0"/>
              </a:spcAft>
              <a:buClr>
                <a:srgbClr val="0070C0"/>
              </a:buClr>
              <a:buSzPts val="1500"/>
              <a:buFont typeface="Arial"/>
              <a:buChar char="•"/>
              <a:defRPr b="0" i="0" sz="15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Quattrocento Sans"/>
                <a:ea typeface="Quattrocento Sans"/>
                <a:cs typeface="Quattrocento Sans"/>
                <a:sym typeface="Quattrocento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Quattrocento Sans"/>
                <a:ea typeface="Quattrocento Sans"/>
                <a:cs typeface="Quattrocento Sans"/>
                <a:sym typeface="Quattrocento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Quattrocento Sans"/>
                <a:ea typeface="Quattrocento Sans"/>
                <a:cs typeface="Quattrocento Sans"/>
                <a:sym typeface="Quattrocento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Quattrocento Sans"/>
                <a:ea typeface="Quattrocento Sans"/>
                <a:cs typeface="Quattrocento Sans"/>
                <a:sym typeface="Quattrocento Sans"/>
              </a:defRPr>
            </a:lvl9pPr>
          </a:lstStyle>
          <a:p/>
        </p:txBody>
      </p:sp>
      <p:sp>
        <p:nvSpPr>
          <p:cNvPr id="81" name="Google Shape;81;p16"/>
          <p:cNvSpPr txBox="1"/>
          <p:nvPr>
            <p:ph idx="10" type="dt"/>
          </p:nvPr>
        </p:nvSpPr>
        <p:spPr>
          <a:xfrm>
            <a:off x="628650" y="4921812"/>
            <a:ext cx="2400300" cy="205800"/>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1" sz="900" u="none" cap="none" strike="noStrike">
                <a:solidFill>
                  <a:srgbClr val="0C0C0C"/>
                </a:solidFill>
                <a:latin typeface="Quattrocento Sans"/>
                <a:ea typeface="Quattrocento Sans"/>
                <a:cs typeface="Quattrocento Sans"/>
                <a:sym typeface="Quattrocento Sans"/>
              </a:defRPr>
            </a:lvl1pPr>
            <a:lvl2pPr lvl="1"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2pPr>
            <a:lvl3pPr lvl="2"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3pPr>
            <a:lvl4pPr lvl="3"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4pPr>
            <a:lvl5pPr lvl="4"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5pPr>
            <a:lvl6pPr lvl="5"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6pPr>
            <a:lvl7pPr lvl="6"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7pPr>
            <a:lvl8pPr lvl="7"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8pPr>
            <a:lvl9pPr lvl="8"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9pPr>
          </a:lstStyle>
          <a:p/>
        </p:txBody>
      </p:sp>
      <p:sp>
        <p:nvSpPr>
          <p:cNvPr id="82" name="Google Shape;82;p16"/>
          <p:cNvSpPr txBox="1"/>
          <p:nvPr>
            <p:ph idx="11" type="ftr"/>
          </p:nvPr>
        </p:nvSpPr>
        <p:spPr>
          <a:xfrm>
            <a:off x="3216499" y="4921812"/>
            <a:ext cx="2400300" cy="205800"/>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1" sz="900" u="none" cap="none" strike="noStrike">
                <a:solidFill>
                  <a:srgbClr val="0C0C0C"/>
                </a:solidFill>
                <a:latin typeface="Quattrocento Sans"/>
                <a:ea typeface="Quattrocento Sans"/>
                <a:cs typeface="Quattrocento Sans"/>
                <a:sym typeface="Quattrocento Sans"/>
              </a:defRPr>
            </a:lvl1pPr>
            <a:lvl2pPr lvl="1"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2pPr>
            <a:lvl3pPr lvl="2"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3pPr>
            <a:lvl4pPr lvl="3"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4pPr>
            <a:lvl5pPr lvl="4"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5pPr>
            <a:lvl6pPr lvl="5"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6pPr>
            <a:lvl7pPr lvl="6"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7pPr>
            <a:lvl8pPr lvl="7"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8pPr>
            <a:lvl9pPr lvl="8" marR="0" rtl="0" algn="l">
              <a:spcBef>
                <a:spcPts val="0"/>
              </a:spcBef>
              <a:spcAft>
                <a:spcPts val="0"/>
              </a:spcAft>
              <a:buSzPts val="1100"/>
              <a:buNone/>
              <a:defRPr b="0" i="0" sz="1400" u="none" cap="none" strike="noStrike">
                <a:solidFill>
                  <a:schemeClr val="dk1"/>
                </a:solidFill>
                <a:latin typeface="Quattrocento Sans"/>
                <a:ea typeface="Quattrocento Sans"/>
                <a:cs typeface="Quattrocento Sans"/>
                <a:sym typeface="Quattrocento Sans"/>
              </a:defRPr>
            </a:lvl9pPr>
          </a:lstStyle>
          <a:p/>
        </p:txBody>
      </p:sp>
      <p:sp>
        <p:nvSpPr>
          <p:cNvPr id="83" name="Google Shape;83;p16"/>
          <p:cNvSpPr txBox="1"/>
          <p:nvPr>
            <p:ph idx="12" type="sldNum"/>
          </p:nvPr>
        </p:nvSpPr>
        <p:spPr>
          <a:xfrm>
            <a:off x="6568232" y="4921812"/>
            <a:ext cx="1028700" cy="20580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1" sz="900" u="none" cap="none" strike="noStrike">
                <a:solidFill>
                  <a:srgbClr val="0C0C0C"/>
                </a:solidFill>
                <a:latin typeface="Quattrocento Sans"/>
                <a:ea typeface="Quattrocento Sans"/>
                <a:cs typeface="Quattrocento Sans"/>
                <a:sym typeface="Quattrocento Sans"/>
              </a:defRPr>
            </a:lvl1pPr>
            <a:lvl2pPr indent="0" lvl="1" marL="0" marR="0" rtl="0" algn="r">
              <a:spcBef>
                <a:spcPts val="0"/>
              </a:spcBef>
              <a:buNone/>
              <a:defRPr b="0" i="1" sz="900" u="none" cap="none" strike="noStrike">
                <a:solidFill>
                  <a:srgbClr val="0C0C0C"/>
                </a:solidFill>
                <a:latin typeface="Quattrocento Sans"/>
                <a:ea typeface="Quattrocento Sans"/>
                <a:cs typeface="Quattrocento Sans"/>
                <a:sym typeface="Quattrocento Sans"/>
              </a:defRPr>
            </a:lvl2pPr>
            <a:lvl3pPr indent="0" lvl="2" marL="0" marR="0" rtl="0" algn="r">
              <a:spcBef>
                <a:spcPts val="0"/>
              </a:spcBef>
              <a:buNone/>
              <a:defRPr b="0" i="1" sz="900" u="none" cap="none" strike="noStrike">
                <a:solidFill>
                  <a:srgbClr val="0C0C0C"/>
                </a:solidFill>
                <a:latin typeface="Quattrocento Sans"/>
                <a:ea typeface="Quattrocento Sans"/>
                <a:cs typeface="Quattrocento Sans"/>
                <a:sym typeface="Quattrocento Sans"/>
              </a:defRPr>
            </a:lvl3pPr>
            <a:lvl4pPr indent="0" lvl="3" marL="0" marR="0" rtl="0" algn="r">
              <a:spcBef>
                <a:spcPts val="0"/>
              </a:spcBef>
              <a:buNone/>
              <a:defRPr b="0" i="1" sz="900" u="none" cap="none" strike="noStrike">
                <a:solidFill>
                  <a:srgbClr val="0C0C0C"/>
                </a:solidFill>
                <a:latin typeface="Quattrocento Sans"/>
                <a:ea typeface="Quattrocento Sans"/>
                <a:cs typeface="Quattrocento Sans"/>
                <a:sym typeface="Quattrocento Sans"/>
              </a:defRPr>
            </a:lvl4pPr>
            <a:lvl5pPr indent="0" lvl="4" marL="0" marR="0" rtl="0" algn="r">
              <a:spcBef>
                <a:spcPts val="0"/>
              </a:spcBef>
              <a:buNone/>
              <a:defRPr b="0" i="1" sz="900" u="none" cap="none" strike="noStrike">
                <a:solidFill>
                  <a:srgbClr val="0C0C0C"/>
                </a:solidFill>
                <a:latin typeface="Quattrocento Sans"/>
                <a:ea typeface="Quattrocento Sans"/>
                <a:cs typeface="Quattrocento Sans"/>
                <a:sym typeface="Quattrocento Sans"/>
              </a:defRPr>
            </a:lvl5pPr>
            <a:lvl6pPr indent="0" lvl="5" marL="0" marR="0" rtl="0" algn="r">
              <a:spcBef>
                <a:spcPts val="0"/>
              </a:spcBef>
              <a:buNone/>
              <a:defRPr b="0" i="1" sz="900" u="none" cap="none" strike="noStrike">
                <a:solidFill>
                  <a:srgbClr val="0C0C0C"/>
                </a:solidFill>
                <a:latin typeface="Quattrocento Sans"/>
                <a:ea typeface="Quattrocento Sans"/>
                <a:cs typeface="Quattrocento Sans"/>
                <a:sym typeface="Quattrocento Sans"/>
              </a:defRPr>
            </a:lvl6pPr>
            <a:lvl7pPr indent="0" lvl="6" marL="0" marR="0" rtl="0" algn="r">
              <a:spcBef>
                <a:spcPts val="0"/>
              </a:spcBef>
              <a:buNone/>
              <a:defRPr b="0" i="1" sz="900" u="none" cap="none" strike="noStrike">
                <a:solidFill>
                  <a:srgbClr val="0C0C0C"/>
                </a:solidFill>
                <a:latin typeface="Quattrocento Sans"/>
                <a:ea typeface="Quattrocento Sans"/>
                <a:cs typeface="Quattrocento Sans"/>
                <a:sym typeface="Quattrocento Sans"/>
              </a:defRPr>
            </a:lvl7pPr>
            <a:lvl8pPr indent="0" lvl="7" marL="0" marR="0" rtl="0" algn="r">
              <a:spcBef>
                <a:spcPts val="0"/>
              </a:spcBef>
              <a:buNone/>
              <a:defRPr b="0" i="1" sz="900" u="none" cap="none" strike="noStrike">
                <a:solidFill>
                  <a:srgbClr val="0C0C0C"/>
                </a:solidFill>
                <a:latin typeface="Quattrocento Sans"/>
                <a:ea typeface="Quattrocento Sans"/>
                <a:cs typeface="Quattrocento Sans"/>
                <a:sym typeface="Quattrocento Sans"/>
              </a:defRPr>
            </a:lvl8pPr>
            <a:lvl9pPr indent="0" lvl="8" marL="0" marR="0" rtl="0" algn="r">
              <a:spcBef>
                <a:spcPts val="0"/>
              </a:spcBef>
              <a:buNone/>
              <a:defRPr b="0" i="1" sz="900" u="none" cap="none" strike="noStrike">
                <a:solidFill>
                  <a:srgbClr val="0C0C0C"/>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
              <a:t>‹#›</a:t>
            </a:fld>
            <a:endParaRPr/>
          </a:p>
        </p:txBody>
      </p:sp>
      <p:pic>
        <p:nvPicPr>
          <p:cNvPr descr="C:\Users\Admin\Desktop\New folder (3)\PPT\AcroLogoTransparant.png" id="84" name="Google Shape;84;p16"/>
          <p:cNvPicPr preferRelativeResize="0"/>
          <p:nvPr/>
        </p:nvPicPr>
        <p:blipFill rotWithShape="1">
          <a:blip r:embed="rId1">
            <a:alphaModFix/>
          </a:blip>
          <a:srcRect b="0" l="0" r="0" t="0"/>
          <a:stretch/>
        </p:blipFill>
        <p:spPr>
          <a:xfrm>
            <a:off x="7625813" y="4845380"/>
            <a:ext cx="1371600" cy="27795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transition>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jpg"/><Relationship Id="rId4" Type="http://schemas.openxmlformats.org/officeDocument/2006/relationships/image" Target="../media/image21.png"/><Relationship Id="rId5" Type="http://schemas.openxmlformats.org/officeDocument/2006/relationships/image" Target="../media/image1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84" name="Shape 184"/>
        <p:cNvGrpSpPr/>
        <p:nvPr/>
      </p:nvGrpSpPr>
      <p:grpSpPr>
        <a:xfrm>
          <a:off x="0" y="0"/>
          <a:ext cx="0" cy="0"/>
          <a:chOff x="0" y="0"/>
          <a:chExt cx="0" cy="0"/>
        </a:xfrm>
      </p:grpSpPr>
    </p:spTree>
  </p:cSld>
  <p:clrMapOvr>
    <a:masterClrMapping/>
  </p:clrMapOvr>
  <p:transition>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0"/>
          <p:cNvSpPr txBox="1"/>
          <p:nvPr>
            <p:ph idx="1" type="body"/>
          </p:nvPr>
        </p:nvSpPr>
        <p:spPr>
          <a:xfrm>
            <a:off x="311700" y="236050"/>
            <a:ext cx="8520600" cy="4758300"/>
          </a:xfrm>
          <a:prstGeom prst="rect">
            <a:avLst/>
          </a:prstGeom>
        </p:spPr>
        <p:txBody>
          <a:bodyPr anchorCtr="0" anchor="t" bIns="91425" lIns="91425" spcFirstLastPara="1" rIns="91425" wrap="square" tIns="91425">
            <a:noAutofit/>
          </a:bodyPr>
          <a:lstStyle/>
          <a:p>
            <a:pPr indent="0" lvl="0" marL="0" marR="190500" rtl="0" algn="l">
              <a:lnSpc>
                <a:spcPct val="95000"/>
              </a:lnSpc>
              <a:spcBef>
                <a:spcPts val="0"/>
              </a:spcBef>
              <a:spcAft>
                <a:spcPts val="0"/>
              </a:spcAft>
              <a:buSzPts val="935"/>
              <a:buNone/>
            </a:pPr>
            <a:r>
              <a:t/>
            </a:r>
            <a:endParaRPr sz="1292">
              <a:solidFill>
                <a:schemeClr val="dk1"/>
              </a:solidFill>
              <a:highlight>
                <a:schemeClr val="lt1"/>
              </a:highlight>
            </a:endParaRPr>
          </a:p>
          <a:p>
            <a:pPr indent="0" lvl="0" marL="0" marR="190500" rtl="0" algn="l">
              <a:lnSpc>
                <a:spcPct val="95000"/>
              </a:lnSpc>
              <a:spcBef>
                <a:spcPts val="500"/>
              </a:spcBef>
              <a:spcAft>
                <a:spcPts val="0"/>
              </a:spcAft>
              <a:buClr>
                <a:schemeClr val="dk1"/>
              </a:buClr>
              <a:buSzPts val="935"/>
              <a:buFont typeface="Arial"/>
              <a:buNone/>
            </a:pPr>
            <a:r>
              <a:rPr lang="en" sz="1292">
                <a:solidFill>
                  <a:schemeClr val="dk1"/>
                </a:solidFill>
                <a:highlight>
                  <a:schemeClr val="lt1"/>
                </a:highlight>
              </a:rPr>
              <a:t>image2 in a bitmap:</a:t>
            </a:r>
            <a:endParaRPr sz="1292">
              <a:solidFill>
                <a:schemeClr val="dk1"/>
              </a:solidFill>
              <a:highlight>
                <a:schemeClr val="lt1"/>
              </a:highlight>
            </a:endParaRPr>
          </a:p>
          <a:p>
            <a:pPr indent="0" lvl="0" marL="0" rtl="0" algn="l">
              <a:lnSpc>
                <a:spcPct val="95000"/>
              </a:lnSpc>
              <a:spcBef>
                <a:spcPts val="500"/>
              </a:spcBef>
              <a:spcAft>
                <a:spcPts val="0"/>
              </a:spcAft>
              <a:buSzPts val="935"/>
              <a:buNone/>
            </a:pPr>
            <a:r>
              <a:t/>
            </a:r>
            <a:endParaRPr sz="1929">
              <a:highlight>
                <a:schemeClr val="lt1"/>
              </a:highlight>
            </a:endParaRPr>
          </a:p>
          <a:p>
            <a:pPr indent="0" lvl="0" marL="0" rtl="0" algn="l">
              <a:lnSpc>
                <a:spcPct val="95000"/>
              </a:lnSpc>
              <a:spcBef>
                <a:spcPts val="1200"/>
              </a:spcBef>
              <a:spcAft>
                <a:spcPts val="0"/>
              </a:spcAft>
              <a:buSzPts val="935"/>
              <a:buNone/>
            </a:pPr>
            <a:r>
              <a:t/>
            </a:r>
            <a:endParaRPr sz="1929">
              <a:highlight>
                <a:schemeClr val="lt1"/>
              </a:highlight>
            </a:endParaRPr>
          </a:p>
          <a:p>
            <a:pPr indent="0" lvl="0" marL="0" rtl="0" algn="l">
              <a:lnSpc>
                <a:spcPct val="95000"/>
              </a:lnSpc>
              <a:spcBef>
                <a:spcPts val="1200"/>
              </a:spcBef>
              <a:spcAft>
                <a:spcPts val="0"/>
              </a:spcAft>
              <a:buSzPts val="935"/>
              <a:buNone/>
            </a:pPr>
            <a:r>
              <a:t/>
            </a:r>
            <a:endParaRPr sz="1929">
              <a:highlight>
                <a:schemeClr val="lt1"/>
              </a:highlight>
            </a:endParaRPr>
          </a:p>
          <a:p>
            <a:pPr indent="0" lvl="0" marL="0" rtl="0" algn="l">
              <a:lnSpc>
                <a:spcPct val="95000"/>
              </a:lnSpc>
              <a:spcBef>
                <a:spcPts val="1200"/>
              </a:spcBef>
              <a:spcAft>
                <a:spcPts val="0"/>
              </a:spcAft>
              <a:buSzPts val="935"/>
              <a:buNone/>
            </a:pPr>
            <a:r>
              <a:t/>
            </a:r>
            <a:endParaRPr sz="1929">
              <a:highlight>
                <a:schemeClr val="lt1"/>
              </a:highlight>
            </a:endParaRPr>
          </a:p>
          <a:p>
            <a:pPr indent="0" lvl="0" marL="0" rtl="0" algn="l">
              <a:lnSpc>
                <a:spcPct val="95000"/>
              </a:lnSpc>
              <a:spcBef>
                <a:spcPts val="1200"/>
              </a:spcBef>
              <a:spcAft>
                <a:spcPts val="0"/>
              </a:spcAft>
              <a:buSzPts val="935"/>
              <a:buNone/>
            </a:pPr>
            <a:r>
              <a:t/>
            </a:r>
            <a:endParaRPr sz="1929">
              <a:highlight>
                <a:schemeClr val="lt1"/>
              </a:highlight>
            </a:endParaRPr>
          </a:p>
          <a:p>
            <a:pPr indent="0" lvl="0" marL="0" rtl="0" algn="l">
              <a:lnSpc>
                <a:spcPct val="95000"/>
              </a:lnSpc>
              <a:spcBef>
                <a:spcPts val="1200"/>
              </a:spcBef>
              <a:spcAft>
                <a:spcPts val="0"/>
              </a:spcAft>
              <a:buSzPts val="935"/>
              <a:buNone/>
            </a:pPr>
            <a:r>
              <a:t/>
            </a:r>
            <a:endParaRPr sz="1929">
              <a:highlight>
                <a:schemeClr val="lt1"/>
              </a:highlight>
            </a:endParaRPr>
          </a:p>
          <a:p>
            <a:pPr indent="0" lvl="0" marL="0" marR="190500" rtl="0" algn="l">
              <a:lnSpc>
                <a:spcPct val="95000"/>
              </a:lnSpc>
              <a:spcBef>
                <a:spcPts val="1200"/>
              </a:spcBef>
              <a:spcAft>
                <a:spcPts val="0"/>
              </a:spcAft>
              <a:buClr>
                <a:schemeClr val="dk1"/>
              </a:buClr>
              <a:buSzPts val="935"/>
              <a:buFont typeface="Arial"/>
              <a:buNone/>
            </a:pPr>
            <a:r>
              <a:rPr lang="en" sz="1092">
                <a:solidFill>
                  <a:schemeClr val="dk1"/>
                </a:solidFill>
                <a:highlight>
                  <a:schemeClr val="lt1"/>
                </a:highlight>
              </a:rPr>
              <a:t>Since Mapper function accepts input stored in files, the bitmap images are required to be converted to String format, to supply input as text. String format of images are defined as each pixel column separated by a comma ’,’ character and each pixel row is separated by a semicolon ‘;’ character.</a:t>
            </a:r>
            <a:endParaRPr sz="1092">
              <a:solidFill>
                <a:schemeClr val="dk1"/>
              </a:solidFill>
              <a:highlight>
                <a:schemeClr val="lt1"/>
              </a:highlight>
            </a:endParaRPr>
          </a:p>
          <a:p>
            <a:pPr indent="0" lvl="0" marL="0" marR="190500" rtl="0" algn="l">
              <a:lnSpc>
                <a:spcPct val="95000"/>
              </a:lnSpc>
              <a:spcBef>
                <a:spcPts val="500"/>
              </a:spcBef>
              <a:spcAft>
                <a:spcPts val="0"/>
              </a:spcAft>
              <a:buClr>
                <a:schemeClr val="dk1"/>
              </a:buClr>
              <a:buSzPts val="935"/>
              <a:buFont typeface="Arial"/>
              <a:buNone/>
            </a:pPr>
            <a:r>
              <a:rPr lang="en" sz="1092">
                <a:solidFill>
                  <a:schemeClr val="dk1"/>
                </a:solidFill>
                <a:highlight>
                  <a:schemeClr val="lt1"/>
                </a:highlight>
              </a:rPr>
              <a:t>String format representation of image1:</a:t>
            </a:r>
            <a:endParaRPr sz="1092">
              <a:solidFill>
                <a:schemeClr val="dk1"/>
              </a:solidFill>
              <a:highlight>
                <a:schemeClr val="lt1"/>
              </a:highlight>
            </a:endParaRPr>
          </a:p>
          <a:p>
            <a:pPr indent="0" lvl="0" marL="0" marR="190500" rtl="0" algn="l">
              <a:lnSpc>
                <a:spcPct val="95000"/>
              </a:lnSpc>
              <a:spcBef>
                <a:spcPts val="1100"/>
              </a:spcBef>
              <a:spcAft>
                <a:spcPts val="0"/>
              </a:spcAft>
              <a:buClr>
                <a:schemeClr val="dk1"/>
              </a:buClr>
              <a:buSzPts val="935"/>
              <a:buFont typeface="Arial"/>
              <a:buNone/>
            </a:pPr>
            <a:r>
              <a:rPr b="1" lang="en" sz="1092">
                <a:solidFill>
                  <a:schemeClr val="dk1"/>
                </a:solidFill>
                <a:highlight>
                  <a:schemeClr val="lt1"/>
                </a:highlight>
              </a:rPr>
              <a:t>“255,255,255,255,255;255,255,255,255,255;0,0,0,255,0;255,255,0,0,0;255,255,255,255,255"</a:t>
            </a:r>
            <a:endParaRPr b="1" sz="1092">
              <a:solidFill>
                <a:schemeClr val="dk1"/>
              </a:solidFill>
              <a:highlight>
                <a:schemeClr val="lt1"/>
              </a:highlight>
            </a:endParaRPr>
          </a:p>
          <a:p>
            <a:pPr indent="0" lvl="0" marL="0" marR="190500" rtl="0" algn="l">
              <a:lnSpc>
                <a:spcPct val="95000"/>
              </a:lnSpc>
              <a:spcBef>
                <a:spcPts val="500"/>
              </a:spcBef>
              <a:spcAft>
                <a:spcPts val="0"/>
              </a:spcAft>
              <a:buClr>
                <a:schemeClr val="dk1"/>
              </a:buClr>
              <a:buSzPts val="935"/>
              <a:buFont typeface="Arial"/>
              <a:buNone/>
            </a:pPr>
            <a:r>
              <a:rPr lang="en" sz="1092">
                <a:solidFill>
                  <a:schemeClr val="dk1"/>
                </a:solidFill>
                <a:highlight>
                  <a:schemeClr val="lt1"/>
                </a:highlight>
              </a:rPr>
              <a:t>String format representation of image2:</a:t>
            </a:r>
            <a:endParaRPr sz="1092">
              <a:solidFill>
                <a:schemeClr val="dk1"/>
              </a:solidFill>
              <a:highlight>
                <a:schemeClr val="lt1"/>
              </a:highlight>
            </a:endParaRPr>
          </a:p>
          <a:p>
            <a:pPr indent="0" lvl="0" marL="0" marR="190500" rtl="0" algn="l">
              <a:lnSpc>
                <a:spcPct val="95000"/>
              </a:lnSpc>
              <a:spcBef>
                <a:spcPts val="1100"/>
              </a:spcBef>
              <a:spcAft>
                <a:spcPts val="500"/>
              </a:spcAft>
              <a:buSzPts val="935"/>
              <a:buNone/>
            </a:pPr>
            <a:r>
              <a:rPr b="1" lang="en" sz="1092">
                <a:solidFill>
                  <a:schemeClr val="dk1"/>
                </a:solidFill>
                <a:highlight>
                  <a:schemeClr val="lt1"/>
                </a:highlight>
              </a:rPr>
              <a:t>“255,255,255,255,255;255,255,255,255,255;0,0,255,255,255;0,0,255,255,255;0,0,0,0,0”</a:t>
            </a:r>
            <a:endParaRPr sz="1729">
              <a:highlight>
                <a:schemeClr val="lt1"/>
              </a:highlight>
            </a:endParaRPr>
          </a:p>
        </p:txBody>
      </p:sp>
      <p:pic>
        <p:nvPicPr>
          <p:cNvPr id="242" name="Google Shape;242;p40"/>
          <p:cNvPicPr preferRelativeResize="0"/>
          <p:nvPr/>
        </p:nvPicPr>
        <p:blipFill>
          <a:blip r:embed="rId3">
            <a:alphaModFix/>
          </a:blip>
          <a:stretch>
            <a:fillRect/>
          </a:stretch>
        </p:blipFill>
        <p:spPr>
          <a:xfrm>
            <a:off x="494075" y="1009625"/>
            <a:ext cx="3543300" cy="447675"/>
          </a:xfrm>
          <a:prstGeom prst="rect">
            <a:avLst/>
          </a:prstGeom>
          <a:noFill/>
          <a:ln>
            <a:noFill/>
          </a:ln>
        </p:spPr>
      </p:pic>
      <p:pic>
        <p:nvPicPr>
          <p:cNvPr id="243" name="Google Shape;243;p40"/>
          <p:cNvPicPr preferRelativeResize="0"/>
          <p:nvPr/>
        </p:nvPicPr>
        <p:blipFill>
          <a:blip r:embed="rId4">
            <a:alphaModFix/>
          </a:blip>
          <a:stretch>
            <a:fillRect/>
          </a:stretch>
        </p:blipFill>
        <p:spPr>
          <a:xfrm>
            <a:off x="630725" y="1618813"/>
            <a:ext cx="2266950" cy="1362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020">
                <a:latin typeface="Merriweather Black"/>
                <a:ea typeface="Merriweather Black"/>
                <a:cs typeface="Merriweather Black"/>
                <a:sym typeface="Merriweather Black"/>
              </a:rPr>
              <a:t>Mapper</a:t>
            </a:r>
            <a:endParaRPr sz="3020">
              <a:latin typeface="Merriweather Black"/>
              <a:ea typeface="Merriweather Black"/>
              <a:cs typeface="Merriweather Black"/>
              <a:sym typeface="Merriweather Black"/>
            </a:endParaRPr>
          </a:p>
        </p:txBody>
      </p:sp>
      <p:sp>
        <p:nvSpPr>
          <p:cNvPr id="249" name="Google Shape;249;p4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marR="190500" rtl="0" algn="l">
              <a:spcBef>
                <a:spcPts val="2400"/>
              </a:spcBef>
              <a:spcAft>
                <a:spcPts val="0"/>
              </a:spcAft>
              <a:buClr>
                <a:schemeClr val="dk1"/>
              </a:buClr>
              <a:buSzPts val="1100"/>
              <a:buFont typeface="Arial"/>
              <a:buNone/>
            </a:pPr>
            <a:r>
              <a:rPr b="1" lang="en" sz="2250">
                <a:solidFill>
                  <a:schemeClr val="dk1"/>
                </a:solidFill>
                <a:highlight>
                  <a:schemeClr val="lt1"/>
                </a:highlight>
              </a:rPr>
              <a:t>Creating new spaces for images</a:t>
            </a:r>
            <a:endParaRPr b="1" sz="2250">
              <a:solidFill>
                <a:schemeClr val="dk1"/>
              </a:solidFill>
              <a:highlight>
                <a:schemeClr val="lt1"/>
              </a:highlight>
            </a:endParaRPr>
          </a:p>
          <a:p>
            <a:pPr indent="0" lvl="0" marL="0" marR="190500" rtl="0" algn="l">
              <a:spcBef>
                <a:spcPts val="600"/>
              </a:spcBef>
              <a:spcAft>
                <a:spcPts val="0"/>
              </a:spcAft>
              <a:buClr>
                <a:schemeClr val="dk1"/>
              </a:buClr>
              <a:buSzPts val="1100"/>
              <a:buFont typeface="Arial"/>
              <a:buNone/>
            </a:pPr>
            <a:r>
              <a:rPr lang="en" sz="1150">
                <a:solidFill>
                  <a:schemeClr val="dk1"/>
                </a:solidFill>
                <a:highlight>
                  <a:schemeClr val="lt1"/>
                </a:highlight>
              </a:rPr>
              <a:t>The images are defined in a new space, so that all possible matching cases between the two images can be calculated. This is the first mapper function.</a:t>
            </a:r>
            <a:endParaRPr sz="1150">
              <a:solidFill>
                <a:schemeClr val="dk1"/>
              </a:solidFill>
              <a:highlight>
                <a:schemeClr val="lt1"/>
              </a:highlight>
            </a:endParaRPr>
          </a:p>
          <a:p>
            <a:pPr indent="0" lvl="0" marL="0" marR="190500" rtl="0" algn="l">
              <a:spcBef>
                <a:spcPts val="500"/>
              </a:spcBef>
              <a:spcAft>
                <a:spcPts val="0"/>
              </a:spcAft>
              <a:buClr>
                <a:schemeClr val="dk1"/>
              </a:buClr>
              <a:buSzPts val="1100"/>
              <a:buFont typeface="Arial"/>
              <a:buNone/>
            </a:pPr>
            <a:r>
              <a:rPr lang="en" sz="1150">
                <a:solidFill>
                  <a:schemeClr val="dk1"/>
                </a:solidFill>
                <a:highlight>
                  <a:schemeClr val="lt1"/>
                </a:highlight>
              </a:rPr>
              <a:t>Input: </a:t>
            </a:r>
            <a:r>
              <a:rPr b="1" lang="en" sz="1150">
                <a:solidFill>
                  <a:schemeClr val="dk1"/>
                </a:solidFill>
                <a:highlight>
                  <a:schemeClr val="lt1"/>
                </a:highlight>
              </a:rPr>
              <a:t>Image1_Str Image2_Str</a:t>
            </a:r>
            <a:endParaRPr b="1" sz="1150">
              <a:solidFill>
                <a:schemeClr val="dk1"/>
              </a:solidFill>
              <a:highlight>
                <a:schemeClr val="lt1"/>
              </a:highlight>
            </a:endParaRPr>
          </a:p>
          <a:p>
            <a:pPr indent="0" lvl="0" marL="0" marR="190500" rtl="0" algn="l">
              <a:spcBef>
                <a:spcPts val="500"/>
              </a:spcBef>
              <a:spcAft>
                <a:spcPts val="0"/>
              </a:spcAft>
              <a:buClr>
                <a:schemeClr val="dk1"/>
              </a:buClr>
              <a:buSzPts val="1100"/>
              <a:buFont typeface="Arial"/>
              <a:buNone/>
            </a:pPr>
            <a:r>
              <a:rPr lang="en" sz="1150">
                <a:solidFill>
                  <a:schemeClr val="dk1"/>
                </a:solidFill>
                <a:highlight>
                  <a:schemeClr val="lt1"/>
                </a:highlight>
              </a:rPr>
              <a:t>Output: </a:t>
            </a:r>
            <a:r>
              <a:rPr b="1" lang="en" sz="1150">
                <a:solidFill>
                  <a:schemeClr val="dk1"/>
                </a:solidFill>
                <a:highlight>
                  <a:schemeClr val="lt1"/>
                </a:highlight>
              </a:rPr>
              <a:t>Image1_Str Image2_New_Space</a:t>
            </a:r>
            <a:endParaRPr b="1" sz="1150">
              <a:solidFill>
                <a:schemeClr val="dk1"/>
              </a:solidFill>
              <a:highlight>
                <a:schemeClr val="lt1"/>
              </a:highlight>
            </a:endParaRPr>
          </a:p>
          <a:p>
            <a:pPr indent="0" lvl="0" marL="0" marR="190500" rtl="0" algn="l">
              <a:spcBef>
                <a:spcPts val="500"/>
              </a:spcBef>
              <a:spcAft>
                <a:spcPts val="500"/>
              </a:spcAft>
              <a:buClr>
                <a:schemeClr val="dk1"/>
              </a:buClr>
              <a:buSzPts val="1100"/>
              <a:buFont typeface="Arial"/>
              <a:buNone/>
            </a:pPr>
            <a:r>
              <a:rPr lang="en" sz="1150">
                <a:solidFill>
                  <a:schemeClr val="dk1"/>
                </a:solidFill>
                <a:highlight>
                  <a:schemeClr val="lt1"/>
                </a:highlight>
              </a:rPr>
              <a:t>For each image pair, the width and height of image1 is added around of the image2 as white pixels. Since image1 and image2 are 5X5 size images, thus the width of image1 (5 pixels) and height of image1 (5 pixels) is added to the width and height around image2, resulting in Image2_New_Space has a 13x13 size.</a:t>
            </a:r>
            <a:endParaRPr sz="1900">
              <a:highlight>
                <a:schemeClr val="lt1"/>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id="254" name="Google Shape;254;p42"/>
          <p:cNvPicPr preferRelativeResize="0"/>
          <p:nvPr/>
        </p:nvPicPr>
        <p:blipFill>
          <a:blip r:embed="rId3">
            <a:alphaModFix/>
          </a:blip>
          <a:stretch>
            <a:fillRect/>
          </a:stretch>
        </p:blipFill>
        <p:spPr>
          <a:xfrm>
            <a:off x="2214073" y="1726525"/>
            <a:ext cx="4715875" cy="2806050"/>
          </a:xfrm>
          <a:prstGeom prst="rect">
            <a:avLst/>
          </a:prstGeom>
          <a:noFill/>
          <a:ln>
            <a:noFill/>
          </a:ln>
        </p:spPr>
      </p:pic>
      <p:pic>
        <p:nvPicPr>
          <p:cNvPr id="255" name="Google Shape;255;p42"/>
          <p:cNvPicPr preferRelativeResize="0"/>
          <p:nvPr/>
        </p:nvPicPr>
        <p:blipFill rotWithShape="1">
          <a:blip r:embed="rId4">
            <a:alphaModFix/>
          </a:blip>
          <a:srcRect b="0" l="0" r="13554" t="0"/>
          <a:stretch/>
        </p:blipFill>
        <p:spPr>
          <a:xfrm>
            <a:off x="2214075" y="1104613"/>
            <a:ext cx="3150845" cy="425788"/>
          </a:xfrm>
          <a:prstGeom prst="rect">
            <a:avLst/>
          </a:prstGeom>
          <a:noFill/>
          <a:ln>
            <a:noFill/>
          </a:ln>
        </p:spPr>
      </p:pic>
      <p:sp>
        <p:nvSpPr>
          <p:cNvPr id="256" name="Google Shape;256;p42"/>
          <p:cNvSpPr txBox="1"/>
          <p:nvPr/>
        </p:nvSpPr>
        <p:spPr>
          <a:xfrm>
            <a:off x="2214075" y="601575"/>
            <a:ext cx="3000000" cy="346200"/>
          </a:xfrm>
          <a:prstGeom prst="rect">
            <a:avLst/>
          </a:prstGeom>
          <a:noFill/>
          <a:ln>
            <a:noFill/>
          </a:ln>
        </p:spPr>
        <p:txBody>
          <a:bodyPr anchorCtr="0" anchor="t" bIns="91425" lIns="91425" spcFirstLastPara="1" rIns="91425" wrap="square" tIns="91425">
            <a:spAutoFit/>
          </a:bodyPr>
          <a:lstStyle/>
          <a:p>
            <a:pPr indent="0" lvl="0" marL="0" marR="190500" rtl="0" algn="l">
              <a:lnSpc>
                <a:spcPct val="115000"/>
              </a:lnSpc>
              <a:spcBef>
                <a:spcPts val="0"/>
              </a:spcBef>
              <a:spcAft>
                <a:spcPts val="500"/>
              </a:spcAft>
              <a:buNone/>
            </a:pPr>
            <a:r>
              <a:rPr lang="en" sz="1050">
                <a:solidFill>
                  <a:schemeClr val="dk1"/>
                </a:solidFill>
                <a:highlight>
                  <a:schemeClr val="lt1"/>
                </a:highlight>
              </a:rPr>
              <a:t>Image2_New_Space in a bitmap:</a:t>
            </a:r>
            <a:endParaRPr>
              <a:highlight>
                <a:schemeClr val="lt1"/>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020">
                <a:latin typeface="Merriweather Black"/>
                <a:ea typeface="Merriweather Black"/>
                <a:cs typeface="Merriweather Black"/>
                <a:sym typeface="Merriweather Black"/>
              </a:rPr>
              <a:t>Reduce</a:t>
            </a:r>
            <a:endParaRPr sz="3020">
              <a:latin typeface="Merriweather Black"/>
              <a:ea typeface="Merriweather Black"/>
              <a:cs typeface="Merriweather Black"/>
              <a:sym typeface="Merriweather Black"/>
            </a:endParaRPr>
          </a:p>
        </p:txBody>
      </p:sp>
      <p:sp>
        <p:nvSpPr>
          <p:cNvPr id="262" name="Google Shape;262;p43"/>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marR="190500" rtl="0" algn="l">
              <a:spcBef>
                <a:spcPts val="2400"/>
              </a:spcBef>
              <a:spcAft>
                <a:spcPts val="0"/>
              </a:spcAft>
              <a:buClr>
                <a:schemeClr val="dk1"/>
              </a:buClr>
              <a:buSzPts val="1100"/>
              <a:buFont typeface="Arial"/>
              <a:buNone/>
            </a:pPr>
            <a:r>
              <a:rPr b="1" lang="en" sz="2250">
                <a:solidFill>
                  <a:schemeClr val="dk1"/>
                </a:solidFill>
                <a:highlight>
                  <a:schemeClr val="dk2"/>
                </a:highlight>
              </a:rPr>
              <a:t>Calculation of maximum number of black pixel overlaps between the images and the largest intersection coordinate for combining the images</a:t>
            </a:r>
            <a:endParaRPr b="1" sz="2250">
              <a:solidFill>
                <a:schemeClr val="dk1"/>
              </a:solidFill>
              <a:highlight>
                <a:schemeClr val="dk2"/>
              </a:highlight>
            </a:endParaRPr>
          </a:p>
          <a:p>
            <a:pPr indent="0" lvl="0" marL="0" marR="190500" rtl="0" algn="l">
              <a:spcBef>
                <a:spcPts val="600"/>
              </a:spcBef>
              <a:spcAft>
                <a:spcPts val="0"/>
              </a:spcAft>
              <a:buClr>
                <a:schemeClr val="dk1"/>
              </a:buClr>
              <a:buSzPts val="1100"/>
              <a:buFont typeface="Arial"/>
              <a:buNone/>
            </a:pPr>
            <a:r>
              <a:rPr lang="en" sz="1150">
                <a:solidFill>
                  <a:schemeClr val="dk1"/>
                </a:solidFill>
                <a:highlight>
                  <a:schemeClr val="dk2"/>
                </a:highlight>
              </a:rPr>
              <a:t>The Image2_New_Space is defined such that it can test for all possible combinations of image1 and image2. The image1 matrix is thus traversed over the image2 matrix and the overlapping black pixels are counted. The elements of image1 are considered as a floating frame on image2(in new space). Black pixels in common indices are counted where one-to-one matching occurs between the first image and the second image.</a:t>
            </a:r>
            <a:endParaRPr sz="1150">
              <a:solidFill>
                <a:schemeClr val="dk1"/>
              </a:solidFill>
              <a:highlight>
                <a:schemeClr val="dk2"/>
              </a:highlight>
            </a:endParaRPr>
          </a:p>
          <a:p>
            <a:pPr indent="0" lvl="0" marL="0" rtl="0" algn="l">
              <a:spcBef>
                <a:spcPts val="500"/>
              </a:spcBef>
              <a:spcAft>
                <a:spcPts val="1200"/>
              </a:spcAft>
              <a:buNone/>
            </a:pPr>
            <a:r>
              <a:t/>
            </a:r>
            <a:endParaRPr>
              <a:highlight>
                <a:schemeClr val="dk2"/>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4"/>
          <p:cNvSpPr txBox="1"/>
          <p:nvPr>
            <p:ph idx="1" type="body"/>
          </p:nvPr>
        </p:nvSpPr>
        <p:spPr>
          <a:xfrm>
            <a:off x="5180775" y="1152475"/>
            <a:ext cx="3651600" cy="3416400"/>
          </a:xfrm>
          <a:prstGeom prst="rect">
            <a:avLst/>
          </a:prstGeom>
        </p:spPr>
        <p:txBody>
          <a:bodyPr anchorCtr="0" anchor="t" bIns="91425" lIns="91425" spcFirstLastPara="1" rIns="91425" wrap="square" tIns="91425">
            <a:normAutofit lnSpcReduction="10000"/>
          </a:bodyPr>
          <a:lstStyle/>
          <a:p>
            <a:pPr indent="0" lvl="0" marL="0" marR="190500" rtl="0" algn="l">
              <a:spcBef>
                <a:spcPts val="0"/>
              </a:spcBef>
              <a:spcAft>
                <a:spcPts val="0"/>
              </a:spcAft>
              <a:buClr>
                <a:schemeClr val="dk1"/>
              </a:buClr>
              <a:buSzPts val="1100"/>
              <a:buFont typeface="Arial"/>
              <a:buNone/>
            </a:pPr>
            <a:r>
              <a:rPr lang="en" sz="1150">
                <a:solidFill>
                  <a:schemeClr val="dk1"/>
                </a:solidFill>
                <a:highlight>
                  <a:schemeClr val="dk2"/>
                </a:highlight>
              </a:rPr>
              <a:t>As shown in the above figure, the elements of the image1 matrix are matched with 5X5 matrices each marked with a different color in the second image matrix. This operation is performed for all 5X5 matrices defined in the Image2_New_Space matrix and common black pixels are counted for each pairing state.</a:t>
            </a:r>
            <a:endParaRPr sz="1150">
              <a:solidFill>
                <a:schemeClr val="dk1"/>
              </a:solidFill>
              <a:highlight>
                <a:schemeClr val="dk2"/>
              </a:highlight>
            </a:endParaRPr>
          </a:p>
          <a:p>
            <a:pPr indent="0" lvl="0" marL="0" marR="190500" rtl="0" algn="l">
              <a:spcBef>
                <a:spcPts val="500"/>
              </a:spcBef>
              <a:spcAft>
                <a:spcPts val="0"/>
              </a:spcAft>
              <a:buClr>
                <a:schemeClr val="dk1"/>
              </a:buClr>
              <a:buSzPts val="1100"/>
              <a:buFont typeface="Arial"/>
              <a:buNone/>
            </a:pPr>
            <a:r>
              <a:rPr lang="en" sz="1150">
                <a:solidFill>
                  <a:schemeClr val="dk1"/>
                </a:solidFill>
                <a:highlight>
                  <a:schemeClr val="dk2"/>
                </a:highlight>
              </a:rPr>
              <a:t>The output of the reduce function gives us the maximum number of black pixel overlaps. The maximum number of lack pixel overlaps are found to be 3. Using this information, the largest intersection coordinate is obtained. For the Image2_New_Space, the largest intersection coordinate with respect to image1 is calculated as (6,6)</a:t>
            </a:r>
            <a:endParaRPr sz="1150">
              <a:solidFill>
                <a:schemeClr val="dk1"/>
              </a:solidFill>
              <a:highlight>
                <a:schemeClr val="dk2"/>
              </a:highlight>
            </a:endParaRPr>
          </a:p>
          <a:p>
            <a:pPr indent="0" lvl="0" marL="0" rtl="0" algn="l">
              <a:spcBef>
                <a:spcPts val="500"/>
              </a:spcBef>
              <a:spcAft>
                <a:spcPts val="1200"/>
              </a:spcAft>
              <a:buNone/>
            </a:pPr>
            <a:r>
              <a:t/>
            </a:r>
            <a:endParaRPr>
              <a:highlight>
                <a:schemeClr val="dk2"/>
              </a:highlight>
            </a:endParaRPr>
          </a:p>
        </p:txBody>
      </p:sp>
      <p:pic>
        <p:nvPicPr>
          <p:cNvPr id="268" name="Google Shape;268;p44"/>
          <p:cNvPicPr preferRelativeResize="0"/>
          <p:nvPr/>
        </p:nvPicPr>
        <p:blipFill>
          <a:blip r:embed="rId3">
            <a:alphaModFix/>
          </a:blip>
          <a:stretch>
            <a:fillRect/>
          </a:stretch>
        </p:blipFill>
        <p:spPr>
          <a:xfrm>
            <a:off x="311700" y="1656375"/>
            <a:ext cx="4688625" cy="2912500"/>
          </a:xfrm>
          <a:prstGeom prst="rect">
            <a:avLst/>
          </a:prstGeom>
          <a:noFill/>
          <a:ln>
            <a:noFill/>
          </a:ln>
        </p:spPr>
      </p:pic>
      <p:pic>
        <p:nvPicPr>
          <p:cNvPr id="269" name="Google Shape;269;p44"/>
          <p:cNvPicPr preferRelativeResize="0"/>
          <p:nvPr/>
        </p:nvPicPr>
        <p:blipFill>
          <a:blip r:embed="rId4">
            <a:alphaModFix/>
          </a:blip>
          <a:stretch>
            <a:fillRect/>
          </a:stretch>
        </p:blipFill>
        <p:spPr>
          <a:xfrm>
            <a:off x="311700" y="1152475"/>
            <a:ext cx="3677901" cy="425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p45"/>
          <p:cNvPicPr preferRelativeResize="0"/>
          <p:nvPr/>
        </p:nvPicPr>
        <p:blipFill>
          <a:blip r:embed="rId3">
            <a:alphaModFix/>
          </a:blip>
          <a:stretch>
            <a:fillRect/>
          </a:stretch>
        </p:blipFill>
        <p:spPr>
          <a:xfrm>
            <a:off x="1964388" y="1411775"/>
            <a:ext cx="5215225" cy="3157109"/>
          </a:xfrm>
          <a:prstGeom prst="rect">
            <a:avLst/>
          </a:prstGeom>
          <a:noFill/>
          <a:ln>
            <a:noFill/>
          </a:ln>
        </p:spPr>
      </p:pic>
      <p:pic>
        <p:nvPicPr>
          <p:cNvPr id="275" name="Google Shape;275;p45"/>
          <p:cNvPicPr preferRelativeResize="0"/>
          <p:nvPr/>
        </p:nvPicPr>
        <p:blipFill>
          <a:blip r:embed="rId4">
            <a:alphaModFix/>
          </a:blip>
          <a:stretch>
            <a:fillRect/>
          </a:stretch>
        </p:blipFill>
        <p:spPr>
          <a:xfrm>
            <a:off x="1964400" y="457450"/>
            <a:ext cx="5215215" cy="572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020">
                <a:latin typeface="Merriweather Black"/>
                <a:ea typeface="Merriweather Black"/>
                <a:cs typeface="Merriweather Black"/>
                <a:sym typeface="Merriweather Black"/>
              </a:rPr>
              <a:t>Merge</a:t>
            </a:r>
            <a:endParaRPr sz="3020">
              <a:latin typeface="Merriweather Black"/>
              <a:ea typeface="Merriweather Black"/>
              <a:cs typeface="Merriweather Black"/>
              <a:sym typeface="Merriweather Black"/>
            </a:endParaRPr>
          </a:p>
        </p:txBody>
      </p:sp>
      <p:sp>
        <p:nvSpPr>
          <p:cNvPr id="281" name="Google Shape;281;p4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150">
                <a:solidFill>
                  <a:schemeClr val="dk1"/>
                </a:solidFill>
                <a:highlight>
                  <a:schemeClr val="dk2"/>
                </a:highlight>
              </a:rPr>
              <a:t>Using the obtained coordinate from the reduce functions, a merge operation is used to obtain the stitched image. The size of the merged image is defined as (3a-2) x (3b-2), where the size of the images is (a x b).</a:t>
            </a:r>
            <a:endParaRPr sz="1150">
              <a:solidFill>
                <a:schemeClr val="dk1"/>
              </a:solidFill>
              <a:highlight>
                <a:schemeClr val="dk2"/>
              </a:highlight>
            </a:endParaRPr>
          </a:p>
        </p:txBody>
      </p:sp>
      <p:pic>
        <p:nvPicPr>
          <p:cNvPr id="282" name="Google Shape;282;p46"/>
          <p:cNvPicPr preferRelativeResize="0"/>
          <p:nvPr/>
        </p:nvPicPr>
        <p:blipFill>
          <a:blip r:embed="rId3">
            <a:alphaModFix/>
          </a:blip>
          <a:stretch>
            <a:fillRect/>
          </a:stretch>
        </p:blipFill>
        <p:spPr>
          <a:xfrm>
            <a:off x="464175" y="2524375"/>
            <a:ext cx="4149075" cy="2515325"/>
          </a:xfrm>
          <a:prstGeom prst="rect">
            <a:avLst/>
          </a:prstGeom>
          <a:noFill/>
          <a:ln>
            <a:noFill/>
          </a:ln>
        </p:spPr>
      </p:pic>
      <p:pic>
        <p:nvPicPr>
          <p:cNvPr id="283" name="Google Shape;283;p46"/>
          <p:cNvPicPr preferRelativeResize="0"/>
          <p:nvPr/>
        </p:nvPicPr>
        <p:blipFill>
          <a:blip r:embed="rId4">
            <a:alphaModFix/>
          </a:blip>
          <a:stretch>
            <a:fillRect/>
          </a:stretch>
        </p:blipFill>
        <p:spPr>
          <a:xfrm>
            <a:off x="464175" y="2067000"/>
            <a:ext cx="2700175" cy="4028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Merriweather Black"/>
                <a:ea typeface="Merriweather Black"/>
                <a:cs typeface="Merriweather Black"/>
                <a:sym typeface="Merriweather Black"/>
              </a:rPr>
              <a:t>Demo</a:t>
            </a:r>
            <a:endParaRPr>
              <a:latin typeface="Merriweather Black"/>
              <a:ea typeface="Merriweather Black"/>
              <a:cs typeface="Merriweather Black"/>
              <a:sym typeface="Merriweather Black"/>
            </a:endParaRPr>
          </a:p>
        </p:txBody>
      </p:sp>
      <p:pic>
        <p:nvPicPr>
          <p:cNvPr id="289" name="Google Shape;289;p47"/>
          <p:cNvPicPr preferRelativeResize="0"/>
          <p:nvPr/>
        </p:nvPicPr>
        <p:blipFill>
          <a:blip r:embed="rId3">
            <a:alphaModFix/>
          </a:blip>
          <a:stretch>
            <a:fillRect/>
          </a:stretch>
        </p:blipFill>
        <p:spPr>
          <a:xfrm>
            <a:off x="2793871" y="1482000"/>
            <a:ext cx="1554679" cy="3127675"/>
          </a:xfrm>
          <a:prstGeom prst="rect">
            <a:avLst/>
          </a:prstGeom>
          <a:noFill/>
          <a:ln>
            <a:noFill/>
          </a:ln>
        </p:spPr>
      </p:pic>
      <p:pic>
        <p:nvPicPr>
          <p:cNvPr id="290" name="Google Shape;290;p47"/>
          <p:cNvPicPr preferRelativeResize="0"/>
          <p:nvPr/>
        </p:nvPicPr>
        <p:blipFill rotWithShape="1">
          <a:blip r:embed="rId4">
            <a:alphaModFix/>
          </a:blip>
          <a:srcRect b="2644" l="5087" r="4871" t="1192"/>
          <a:stretch/>
        </p:blipFill>
        <p:spPr>
          <a:xfrm>
            <a:off x="6206125" y="1269575"/>
            <a:ext cx="2026900" cy="3552525"/>
          </a:xfrm>
          <a:prstGeom prst="rect">
            <a:avLst/>
          </a:prstGeom>
          <a:noFill/>
          <a:ln>
            <a:noFill/>
          </a:ln>
        </p:spPr>
      </p:pic>
      <p:sp>
        <p:nvSpPr>
          <p:cNvPr id="291" name="Google Shape;291;p47"/>
          <p:cNvSpPr/>
          <p:nvPr/>
        </p:nvSpPr>
        <p:spPr>
          <a:xfrm>
            <a:off x="4720375" y="2955998"/>
            <a:ext cx="1113900" cy="179700"/>
          </a:xfrm>
          <a:prstGeom prst="rightArrow">
            <a:avLst>
              <a:gd fmla="val 50000" name="adj1"/>
              <a:gd fmla="val 50000" name="adj2"/>
            </a:avLst>
          </a:prstGeom>
          <a:solidFill>
            <a:srgbClr val="FFFFFF"/>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7"/>
          <p:cNvSpPr/>
          <p:nvPr/>
        </p:nvSpPr>
        <p:spPr>
          <a:xfrm>
            <a:off x="2366075" y="2912325"/>
            <a:ext cx="275700" cy="267000"/>
          </a:xfrm>
          <a:prstGeom prst="mathPlus">
            <a:avLst>
              <a:gd fmla="val 23520" name="adj1"/>
            </a:avLst>
          </a:prstGeom>
          <a:solidFill>
            <a:srgbClr val="FFFFFF"/>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3" name="Google Shape;293;p47"/>
          <p:cNvPicPr preferRelativeResize="0"/>
          <p:nvPr/>
        </p:nvPicPr>
        <p:blipFill>
          <a:blip r:embed="rId5">
            <a:alphaModFix/>
          </a:blip>
          <a:stretch>
            <a:fillRect/>
          </a:stretch>
        </p:blipFill>
        <p:spPr>
          <a:xfrm>
            <a:off x="735675" y="1482000"/>
            <a:ext cx="1478301" cy="3127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8"/>
          <p:cNvSpPr txBox="1"/>
          <p:nvPr>
            <p:ph type="title"/>
          </p:nvPr>
        </p:nvSpPr>
        <p:spPr>
          <a:xfrm>
            <a:off x="137275" y="1311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Merriweather Black"/>
                <a:ea typeface="Merriweather Black"/>
                <a:cs typeface="Merriweather Black"/>
                <a:sym typeface="Merriweather Black"/>
              </a:rPr>
              <a:t>Demo Application                                    </a:t>
            </a:r>
            <a:endParaRPr i="1" sz="1500">
              <a:latin typeface="Merriweather Black"/>
              <a:ea typeface="Merriweather Black"/>
              <a:cs typeface="Merriweather Black"/>
              <a:sym typeface="Merriweather Black"/>
            </a:endParaRPr>
          </a:p>
        </p:txBody>
      </p:sp>
      <p:pic>
        <p:nvPicPr>
          <p:cNvPr id="299" name="Google Shape;299;p48"/>
          <p:cNvPicPr preferRelativeResize="0"/>
          <p:nvPr/>
        </p:nvPicPr>
        <p:blipFill>
          <a:blip r:embed="rId3">
            <a:alphaModFix/>
          </a:blip>
          <a:stretch>
            <a:fillRect/>
          </a:stretch>
        </p:blipFill>
        <p:spPr>
          <a:xfrm>
            <a:off x="1336288" y="893550"/>
            <a:ext cx="7071125" cy="3977500"/>
          </a:xfrm>
          <a:prstGeom prst="rect">
            <a:avLst/>
          </a:prstGeom>
          <a:noFill/>
          <a:ln>
            <a:noFill/>
          </a:ln>
        </p:spPr>
      </p:pic>
      <p:sp>
        <p:nvSpPr>
          <p:cNvPr id="300" name="Google Shape;300;p48"/>
          <p:cNvSpPr txBox="1"/>
          <p:nvPr/>
        </p:nvSpPr>
        <p:spPr>
          <a:xfrm>
            <a:off x="7617275" y="4816575"/>
            <a:ext cx="16575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500">
                <a:solidFill>
                  <a:schemeClr val="dk1"/>
                </a:solidFill>
                <a:latin typeface="Merriweather Black"/>
                <a:ea typeface="Merriweather Black"/>
                <a:cs typeface="Merriweather Black"/>
                <a:sym typeface="Merriweather Black"/>
              </a:rPr>
              <a:t>-Photostitcher</a:t>
            </a:r>
            <a:endParaRPr>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latin typeface="Merriweather Black"/>
                <a:ea typeface="Merriweather Black"/>
                <a:cs typeface="Merriweather Black"/>
                <a:sym typeface="Merriweather Black"/>
              </a:rPr>
              <a:t>Uses</a:t>
            </a:r>
            <a:endParaRPr>
              <a:latin typeface="Merriweather Black"/>
              <a:ea typeface="Merriweather Black"/>
              <a:cs typeface="Merriweather Black"/>
              <a:sym typeface="Merriweather Black"/>
            </a:endParaRPr>
          </a:p>
        </p:txBody>
      </p:sp>
      <p:sp>
        <p:nvSpPr>
          <p:cNvPr id="306" name="Google Shape;306;p49"/>
          <p:cNvSpPr txBox="1"/>
          <p:nvPr>
            <p:ph idx="1" type="body"/>
          </p:nvPr>
        </p:nvSpPr>
        <p:spPr>
          <a:xfrm>
            <a:off x="387900" y="1326375"/>
            <a:ext cx="8368200" cy="3097800"/>
          </a:xfrm>
          <a:prstGeom prst="rect">
            <a:avLst/>
          </a:prstGeom>
        </p:spPr>
        <p:txBody>
          <a:bodyPr anchorCtr="0" anchor="t" bIns="91425" lIns="91425" spcFirstLastPara="1" rIns="91425" wrap="square" tIns="91425">
            <a:normAutofit/>
          </a:bodyPr>
          <a:lstStyle/>
          <a:p>
            <a:pPr indent="0" lvl="0" marL="457200" rtl="0" algn="l">
              <a:lnSpc>
                <a:spcPct val="150000"/>
              </a:lnSpc>
              <a:spcBef>
                <a:spcPts val="0"/>
              </a:spcBef>
              <a:spcAft>
                <a:spcPts val="0"/>
              </a:spcAft>
              <a:buNone/>
            </a:pPr>
            <a:r>
              <a:t/>
            </a:r>
            <a:endParaRPr>
              <a:latin typeface="EB Garamond"/>
              <a:ea typeface="EB Garamond"/>
              <a:cs typeface="EB Garamond"/>
              <a:sym typeface="EB Garamond"/>
            </a:endParaRPr>
          </a:p>
          <a:p>
            <a:pPr indent="-342900" lvl="0" marL="457200" rtl="0" algn="l">
              <a:lnSpc>
                <a:spcPct val="150000"/>
              </a:lnSpc>
              <a:spcBef>
                <a:spcPts val="1200"/>
              </a:spcBef>
              <a:spcAft>
                <a:spcPts val="0"/>
              </a:spcAft>
              <a:buSzPts val="1800"/>
              <a:buFont typeface="EB Garamond"/>
              <a:buChar char="★"/>
            </a:pPr>
            <a:r>
              <a:rPr lang="en">
                <a:latin typeface="EB Garamond"/>
                <a:ea typeface="EB Garamond"/>
                <a:cs typeface="EB Garamond"/>
                <a:sym typeface="EB Garamond"/>
              </a:rPr>
              <a:t>Works with any arrangement of overlapping photos taken from a single location.</a:t>
            </a:r>
            <a:endParaRPr>
              <a:latin typeface="EB Garamond"/>
              <a:ea typeface="EB Garamond"/>
              <a:cs typeface="EB Garamond"/>
              <a:sym typeface="EB Garamond"/>
            </a:endParaRPr>
          </a:p>
          <a:p>
            <a:pPr indent="-342900" lvl="0" marL="457200" rtl="0" algn="l">
              <a:lnSpc>
                <a:spcPct val="150000"/>
              </a:lnSpc>
              <a:spcBef>
                <a:spcPts val="0"/>
              </a:spcBef>
              <a:spcAft>
                <a:spcPts val="0"/>
              </a:spcAft>
              <a:buSzPts val="1800"/>
              <a:buFont typeface="EB Garamond"/>
              <a:buChar char="★"/>
            </a:pPr>
            <a:r>
              <a:rPr lang="en">
                <a:latin typeface="EB Garamond"/>
                <a:ea typeface="EB Garamond"/>
                <a:cs typeface="EB Garamond"/>
                <a:sym typeface="EB Garamond"/>
              </a:rPr>
              <a:t>Accelerated stitching on multiple CPU cores.</a:t>
            </a:r>
            <a:endParaRPr>
              <a:latin typeface="EB Garamond"/>
              <a:ea typeface="EB Garamond"/>
              <a:cs typeface="EB Garamond"/>
              <a:sym typeface="EB Garamond"/>
            </a:endParaRPr>
          </a:p>
          <a:p>
            <a:pPr indent="-342900" lvl="0" marL="457200" rtl="0" algn="l">
              <a:lnSpc>
                <a:spcPct val="150000"/>
              </a:lnSpc>
              <a:spcBef>
                <a:spcPts val="0"/>
              </a:spcBef>
              <a:spcAft>
                <a:spcPts val="0"/>
              </a:spcAft>
              <a:buSzPts val="1800"/>
              <a:buFont typeface="EB Garamond"/>
              <a:buChar char="★"/>
            </a:pPr>
            <a:r>
              <a:rPr lang="en">
                <a:latin typeface="EB Garamond"/>
                <a:ea typeface="EB Garamond"/>
                <a:cs typeface="EB Garamond"/>
                <a:sym typeface="EB Garamond"/>
              </a:rPr>
              <a:t>Automatic cropping to maximum image area.</a:t>
            </a:r>
            <a:endParaRPr>
              <a:latin typeface="EB Garamond"/>
              <a:ea typeface="EB Garamond"/>
              <a:cs typeface="EB Garamond"/>
              <a:sym typeface="EB Garamond"/>
            </a:endParaRPr>
          </a:p>
          <a:p>
            <a:pPr indent="-342900" lvl="0" marL="457200" rtl="0" algn="l">
              <a:lnSpc>
                <a:spcPct val="150000"/>
              </a:lnSpc>
              <a:spcBef>
                <a:spcPts val="0"/>
              </a:spcBef>
              <a:spcAft>
                <a:spcPts val="0"/>
              </a:spcAft>
              <a:buSzPts val="1800"/>
              <a:buFont typeface="EB Garamond"/>
              <a:buChar char="★"/>
            </a:pPr>
            <a:r>
              <a:rPr lang="en">
                <a:latin typeface="EB Garamond"/>
                <a:ea typeface="EB Garamond"/>
                <a:cs typeface="EB Garamond"/>
                <a:sym typeface="EB Garamond"/>
              </a:rPr>
              <a:t>Automatic exposure blending.</a:t>
            </a:r>
            <a:endParaRPr>
              <a:latin typeface="EB Garamond"/>
              <a:ea typeface="EB Garamond"/>
              <a:cs typeface="EB Garamond"/>
              <a:sym typeface="EB Garamond"/>
            </a:endParaRPr>
          </a:p>
          <a:p>
            <a:pPr indent="-342900" lvl="0" marL="457200" rtl="0" algn="l">
              <a:lnSpc>
                <a:spcPct val="150000"/>
              </a:lnSpc>
              <a:spcBef>
                <a:spcPts val="0"/>
              </a:spcBef>
              <a:spcAft>
                <a:spcPts val="0"/>
              </a:spcAft>
              <a:buSzPts val="1800"/>
              <a:buFont typeface="EB Garamond"/>
              <a:buChar char="★"/>
            </a:pPr>
            <a:r>
              <a:rPr lang="en">
                <a:latin typeface="EB Garamond"/>
                <a:ea typeface="EB Garamond"/>
                <a:cs typeface="EB Garamond"/>
                <a:sym typeface="EB Garamond"/>
              </a:rPr>
              <a:t>Automatically stitch scanned images into a large picture.</a:t>
            </a:r>
            <a:endParaRPr>
              <a:latin typeface="EB Garamond"/>
              <a:ea typeface="EB Garamond"/>
              <a:cs typeface="EB Garamond"/>
              <a:sym typeface="EB Garamon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88" name="Shape 188"/>
        <p:cNvGrpSpPr/>
        <p:nvPr/>
      </p:nvGrpSpPr>
      <p:grpSpPr>
        <a:xfrm>
          <a:off x="0" y="0"/>
          <a:ext cx="0" cy="0"/>
          <a:chOff x="0" y="0"/>
          <a:chExt cx="0" cy="0"/>
        </a:xfrm>
      </p:grpSpPr>
      <p:sp>
        <p:nvSpPr>
          <p:cNvPr id="189" name="Google Shape;189;p32"/>
          <p:cNvSpPr txBox="1"/>
          <p:nvPr>
            <p:ph type="ctrTitle"/>
          </p:nvPr>
        </p:nvSpPr>
        <p:spPr>
          <a:xfrm>
            <a:off x="328575" y="1804181"/>
            <a:ext cx="8186700" cy="1395000"/>
          </a:xfrm>
          <a:prstGeom prst="rect">
            <a:avLst/>
          </a:prstGeom>
          <a:noFill/>
          <a:ln>
            <a:noFill/>
          </a:ln>
        </p:spPr>
        <p:txBody>
          <a:bodyPr anchorCtr="0" anchor="b" bIns="34275" lIns="68575" spcFirstLastPara="1" rIns="68575" wrap="square" tIns="34275">
            <a:normAutofit/>
          </a:bodyPr>
          <a:lstStyle/>
          <a:p>
            <a:pPr indent="0" lvl="0" marL="0" rtl="0" algn="l">
              <a:spcBef>
                <a:spcPts val="0"/>
              </a:spcBef>
              <a:spcAft>
                <a:spcPts val="0"/>
              </a:spcAft>
              <a:buClr>
                <a:schemeClr val="lt1"/>
              </a:buClr>
              <a:buSzPts val="5400"/>
              <a:buFont typeface="Calibri"/>
              <a:buNone/>
            </a:pPr>
            <a:r>
              <a:rPr lang="en"/>
              <a:t>Stitching Satellite Imagies</a:t>
            </a:r>
            <a:endParaRPr/>
          </a:p>
        </p:txBody>
      </p:sp>
      <p:sp>
        <p:nvSpPr>
          <p:cNvPr id="190" name="Google Shape;190;p32"/>
          <p:cNvSpPr txBox="1"/>
          <p:nvPr>
            <p:ph idx="1" type="subTitle"/>
          </p:nvPr>
        </p:nvSpPr>
        <p:spPr>
          <a:xfrm>
            <a:off x="57528" y="3832957"/>
            <a:ext cx="9028200" cy="853500"/>
          </a:xfrm>
          <a:prstGeom prst="rect">
            <a:avLst/>
          </a:prstGeom>
          <a:noFill/>
          <a:ln>
            <a:noFill/>
          </a:ln>
        </p:spPr>
        <p:txBody>
          <a:bodyPr anchorCtr="0" anchor="t" bIns="34275" lIns="68575" spcFirstLastPara="1" rIns="68575" wrap="square" tIns="34275">
            <a:normAutofit fontScale="62500"/>
          </a:bodyPr>
          <a:lstStyle/>
          <a:p>
            <a:pPr indent="0" lvl="0" marL="0" rtl="0" algn="r">
              <a:lnSpc>
                <a:spcPct val="150000"/>
              </a:lnSpc>
              <a:spcBef>
                <a:spcPts val="0"/>
              </a:spcBef>
              <a:spcAft>
                <a:spcPts val="0"/>
              </a:spcAft>
              <a:buSzPct val="100000"/>
              <a:buNone/>
            </a:pPr>
            <a:r>
              <a:rPr lang="en"/>
              <a:t>Submitted to: </a:t>
            </a:r>
            <a:endParaRPr/>
          </a:p>
          <a:p>
            <a:pPr indent="0" lvl="0" marL="0" rtl="0" algn="r">
              <a:lnSpc>
                <a:spcPct val="150000"/>
              </a:lnSpc>
              <a:spcBef>
                <a:spcPts val="500"/>
              </a:spcBef>
              <a:spcAft>
                <a:spcPts val="0"/>
              </a:spcAft>
              <a:buSzPct val="100000"/>
              <a:buNone/>
            </a:pPr>
            <a:r>
              <a:rPr lang="en"/>
              <a:t>Department of Computer Science and Engineering</a:t>
            </a:r>
            <a:endParaRP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50"/>
          <p:cNvSpPr txBox="1"/>
          <p:nvPr>
            <p:ph idx="1" type="body"/>
          </p:nvPr>
        </p:nvSpPr>
        <p:spPr>
          <a:xfrm>
            <a:off x="311700" y="559075"/>
            <a:ext cx="8520600" cy="400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3900">
              <a:latin typeface="Merriweather Black"/>
              <a:ea typeface="Merriweather Black"/>
              <a:cs typeface="Merriweather Black"/>
              <a:sym typeface="Merriweather Black"/>
            </a:endParaRPr>
          </a:p>
          <a:p>
            <a:pPr indent="0" lvl="0" marL="0" rtl="0" algn="l">
              <a:spcBef>
                <a:spcPts val="1200"/>
              </a:spcBef>
              <a:spcAft>
                <a:spcPts val="0"/>
              </a:spcAft>
              <a:buNone/>
            </a:pPr>
            <a:r>
              <a:t/>
            </a:r>
            <a:endParaRPr sz="3900">
              <a:latin typeface="Merriweather Black"/>
              <a:ea typeface="Merriweather Black"/>
              <a:cs typeface="Merriweather Black"/>
              <a:sym typeface="Merriweather Black"/>
            </a:endParaRPr>
          </a:p>
          <a:p>
            <a:pPr indent="0" lvl="0" marL="0" rtl="0" algn="ctr">
              <a:spcBef>
                <a:spcPts val="1200"/>
              </a:spcBef>
              <a:spcAft>
                <a:spcPts val="1200"/>
              </a:spcAft>
              <a:buNone/>
            </a:pPr>
            <a:r>
              <a:rPr lang="en" sz="3900">
                <a:latin typeface="Merriweather Black"/>
                <a:ea typeface="Merriweather Black"/>
                <a:cs typeface="Merriweather Black"/>
                <a:sym typeface="Merriweather Black"/>
              </a:rPr>
              <a:t>Boi Boi</a:t>
            </a:r>
            <a:endParaRPr sz="3900">
              <a:latin typeface="Merriweather Black"/>
              <a:ea typeface="Merriweather Black"/>
              <a:cs typeface="Merriweather Black"/>
              <a:sym typeface="Merriweather Black"/>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194" name="Shape 194"/>
        <p:cNvGrpSpPr/>
        <p:nvPr/>
      </p:nvGrpSpPr>
      <p:grpSpPr>
        <a:xfrm>
          <a:off x="0" y="0"/>
          <a:ext cx="0" cy="0"/>
          <a:chOff x="0" y="0"/>
          <a:chExt cx="0" cy="0"/>
        </a:xfrm>
      </p:grpSpPr>
      <p:sp>
        <p:nvSpPr>
          <p:cNvPr id="195" name="Google Shape;195;p33"/>
          <p:cNvSpPr txBox="1"/>
          <p:nvPr>
            <p:ph type="title"/>
          </p:nvPr>
        </p:nvSpPr>
        <p:spPr>
          <a:xfrm>
            <a:off x="628651" y="1801678"/>
            <a:ext cx="3602400" cy="1640400"/>
          </a:xfrm>
          <a:prstGeom prst="rect">
            <a:avLst/>
          </a:prstGeom>
          <a:noFill/>
          <a:ln>
            <a:noFill/>
          </a:ln>
        </p:spPr>
        <p:txBody>
          <a:bodyPr anchorCtr="0" anchor="t" bIns="34275" lIns="68575" spcFirstLastPara="1" rIns="68575" wrap="square" tIns="34275">
            <a:normAutofit fontScale="90000"/>
          </a:bodyPr>
          <a:lstStyle/>
          <a:p>
            <a:pPr indent="0" lvl="0" marL="0" rtl="0" algn="l">
              <a:lnSpc>
                <a:spcPct val="100000"/>
              </a:lnSpc>
              <a:spcBef>
                <a:spcPts val="0"/>
              </a:spcBef>
              <a:spcAft>
                <a:spcPts val="0"/>
              </a:spcAft>
              <a:buClr>
                <a:schemeClr val="dk1"/>
              </a:buClr>
              <a:buSzPct val="100000"/>
              <a:buFont typeface="Droid Sans Mono"/>
              <a:buNone/>
            </a:pPr>
            <a:r>
              <a:rPr lang="en" sz="2400"/>
              <a:t>Supervised by:</a:t>
            </a:r>
            <a:endParaRPr sz="2400"/>
          </a:p>
          <a:p>
            <a:pPr indent="0" lvl="0" marL="0" rtl="0" algn="l">
              <a:lnSpc>
                <a:spcPct val="100000"/>
              </a:lnSpc>
              <a:spcBef>
                <a:spcPts val="0"/>
              </a:spcBef>
              <a:spcAft>
                <a:spcPts val="0"/>
              </a:spcAft>
              <a:buClr>
                <a:schemeClr val="dk1"/>
              </a:buClr>
              <a:buSzPct val="327274"/>
              <a:buFont typeface="Droid Sans Mono"/>
              <a:buNone/>
            </a:pPr>
            <a:r>
              <a:rPr lang="en" sz="733"/>
              <a:t>.</a:t>
            </a:r>
            <a:br>
              <a:rPr lang="en" sz="2400"/>
            </a:br>
            <a:r>
              <a:rPr lang="en" sz="2400"/>
              <a:t>Prof.Priyanka Jangde</a:t>
            </a:r>
            <a:endParaRPr sz="2400"/>
          </a:p>
          <a:p>
            <a:pPr indent="0" lvl="0" marL="0" rtl="0" algn="ctr">
              <a:spcBef>
                <a:spcPts val="0"/>
              </a:spcBef>
              <a:spcAft>
                <a:spcPts val="0"/>
              </a:spcAft>
              <a:buClr>
                <a:schemeClr val="dk1"/>
              </a:buClr>
              <a:buSzPct val="100000"/>
              <a:buFont typeface="Droid Sans Mono"/>
              <a:buNone/>
            </a:pPr>
            <a:r>
              <a:rPr lang="en" sz="2400"/>
              <a:t>&amp;</a:t>
            </a:r>
            <a:endParaRPr sz="2400"/>
          </a:p>
          <a:p>
            <a:pPr indent="0" lvl="0" marL="0" rtl="0" algn="l">
              <a:spcBef>
                <a:spcPts val="0"/>
              </a:spcBef>
              <a:spcAft>
                <a:spcPts val="0"/>
              </a:spcAft>
              <a:buClr>
                <a:schemeClr val="dk1"/>
              </a:buClr>
              <a:buSzPct val="100000"/>
              <a:buFont typeface="Droid Sans Mono"/>
              <a:buNone/>
            </a:pPr>
            <a:r>
              <a:rPr lang="en" sz="2400"/>
              <a:t>Prof. Narendra Pal</a:t>
            </a:r>
            <a:endParaRPr sz="2400"/>
          </a:p>
        </p:txBody>
      </p:sp>
      <p:sp>
        <p:nvSpPr>
          <p:cNvPr id="196" name="Google Shape;196;p33"/>
          <p:cNvSpPr txBox="1"/>
          <p:nvPr>
            <p:ph idx="1" type="body"/>
          </p:nvPr>
        </p:nvSpPr>
        <p:spPr>
          <a:xfrm>
            <a:off x="4742481" y="1519311"/>
            <a:ext cx="3952200" cy="2120700"/>
          </a:xfrm>
          <a:prstGeom prst="rect">
            <a:avLst/>
          </a:prstGeom>
          <a:noFill/>
          <a:ln>
            <a:noFill/>
          </a:ln>
        </p:spPr>
        <p:txBody>
          <a:bodyPr anchorCtr="0" anchor="ctr" bIns="34275" lIns="68575" spcFirstLastPara="1" rIns="68575" wrap="square" tIns="34275">
            <a:normAutofit lnSpcReduction="20000"/>
          </a:bodyPr>
          <a:lstStyle/>
          <a:p>
            <a:pPr indent="0" lvl="0" marL="0" rtl="0" algn="l">
              <a:lnSpc>
                <a:spcPct val="120000"/>
              </a:lnSpc>
              <a:spcBef>
                <a:spcPts val="0"/>
              </a:spcBef>
              <a:spcAft>
                <a:spcPts val="0"/>
              </a:spcAft>
              <a:buSzPts val="3300"/>
              <a:buNone/>
            </a:pPr>
            <a:r>
              <a:rPr lang="en"/>
              <a:t>Team Members</a:t>
            </a:r>
            <a:endParaRPr/>
          </a:p>
          <a:p>
            <a:pPr indent="0" lvl="0" marL="0" rtl="0" algn="l">
              <a:lnSpc>
                <a:spcPct val="120000"/>
              </a:lnSpc>
              <a:spcBef>
                <a:spcPts val="0"/>
              </a:spcBef>
              <a:spcAft>
                <a:spcPts val="0"/>
              </a:spcAft>
              <a:buSzPts val="3300"/>
              <a:buNone/>
            </a:pPr>
            <a:r>
              <a:rPr lang="en"/>
              <a:t>1. Aayushi Jain</a:t>
            </a:r>
            <a:endParaRPr/>
          </a:p>
          <a:p>
            <a:pPr indent="0" lvl="0" marL="0" rtl="0" algn="l">
              <a:lnSpc>
                <a:spcPct val="120000"/>
              </a:lnSpc>
              <a:spcBef>
                <a:spcPts val="0"/>
              </a:spcBef>
              <a:spcAft>
                <a:spcPts val="0"/>
              </a:spcAft>
              <a:buSzPts val="3300"/>
              <a:buNone/>
            </a:pPr>
            <a:r>
              <a:rPr lang="en"/>
              <a:t>2. Alokit Sharma</a:t>
            </a:r>
            <a:endParaRPr/>
          </a:p>
          <a:p>
            <a:pPr indent="0" lvl="0" marL="0" rtl="0" algn="l">
              <a:lnSpc>
                <a:spcPct val="120000"/>
              </a:lnSpc>
              <a:spcBef>
                <a:spcPts val="0"/>
              </a:spcBef>
              <a:spcAft>
                <a:spcPts val="0"/>
              </a:spcAft>
              <a:buSzPts val="3300"/>
              <a:buNone/>
            </a:pPr>
            <a:r>
              <a:rPr lang="en"/>
              <a:t>3. Aman Solanki</a:t>
            </a:r>
            <a:endParaRPr/>
          </a:p>
        </p:txBody>
      </p:sp>
      <p:sp>
        <p:nvSpPr>
          <p:cNvPr id="197" name="Google Shape;197;p33"/>
          <p:cNvSpPr txBox="1"/>
          <p:nvPr>
            <p:ph idx="11" type="ftr"/>
          </p:nvPr>
        </p:nvSpPr>
        <p:spPr>
          <a:xfrm>
            <a:off x="2412374" y="3691359"/>
            <a:ext cx="1800300" cy="154500"/>
          </a:xfrm>
          <a:prstGeom prst="rect">
            <a:avLst/>
          </a:prstGeom>
          <a:noFill/>
          <a:ln>
            <a:noFill/>
          </a:ln>
        </p:spPr>
        <p:txBody>
          <a:bodyPr anchorCtr="0" anchor="ctr" bIns="34275" lIns="68575" spcFirstLastPara="1" rIns="68575" wrap="square" tIns="34275">
            <a:noAutofit/>
          </a:bodyPr>
          <a:lstStyle/>
          <a:p>
            <a:pPr indent="0" lvl="0" marL="0" rtl="0" algn="ctr">
              <a:spcBef>
                <a:spcPts val="0"/>
              </a:spcBef>
              <a:spcAft>
                <a:spcPts val="0"/>
              </a:spcAft>
              <a:buNone/>
            </a:pPr>
            <a:r>
              <a:rPr lang="en"/>
              <a:t>Department of Computer Science Engineering</a:t>
            </a:r>
            <a:endParaRP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020">
                <a:latin typeface="Merriweather Black"/>
                <a:ea typeface="Merriweather Black"/>
                <a:cs typeface="Merriweather Black"/>
                <a:sym typeface="Merriweather Black"/>
              </a:rPr>
              <a:t>Objective</a:t>
            </a:r>
            <a:endParaRPr sz="3020">
              <a:latin typeface="Merriweather Black"/>
              <a:ea typeface="Merriweather Black"/>
              <a:cs typeface="Merriweather Black"/>
              <a:sym typeface="Merriweather Black"/>
            </a:endParaRPr>
          </a:p>
        </p:txBody>
      </p:sp>
      <p:sp>
        <p:nvSpPr>
          <p:cNvPr id="203" name="Google Shape;203;p3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t/>
            </a:r>
            <a:endParaRPr>
              <a:solidFill>
                <a:schemeClr val="dk1"/>
              </a:solidFill>
              <a:latin typeface="EB Garamond"/>
              <a:ea typeface="EB Garamond"/>
              <a:cs typeface="EB Garamond"/>
              <a:sym typeface="EB Garamond"/>
            </a:endParaRPr>
          </a:p>
          <a:p>
            <a:pPr indent="0" lvl="0" marL="0" rtl="0" algn="l">
              <a:lnSpc>
                <a:spcPct val="80000"/>
              </a:lnSpc>
              <a:spcBef>
                <a:spcPts val="0"/>
              </a:spcBef>
              <a:spcAft>
                <a:spcPts val="0"/>
              </a:spcAft>
              <a:buNone/>
            </a:pPr>
            <a:r>
              <a:t/>
            </a:r>
            <a:endParaRPr>
              <a:solidFill>
                <a:schemeClr val="dk1"/>
              </a:solidFill>
              <a:latin typeface="EB Garamond"/>
              <a:ea typeface="EB Garamond"/>
              <a:cs typeface="EB Garamond"/>
              <a:sym typeface="EB Garamond"/>
            </a:endParaRPr>
          </a:p>
          <a:p>
            <a:pPr indent="0" lvl="0" marL="0" rtl="0" algn="l">
              <a:lnSpc>
                <a:spcPct val="80000"/>
              </a:lnSpc>
              <a:spcBef>
                <a:spcPts val="0"/>
              </a:spcBef>
              <a:spcAft>
                <a:spcPts val="0"/>
              </a:spcAft>
              <a:buNone/>
            </a:pPr>
            <a:r>
              <a:rPr lang="en">
                <a:solidFill>
                  <a:schemeClr val="dk1"/>
                </a:solidFill>
                <a:latin typeface="EB Garamond"/>
                <a:ea typeface="EB Garamond"/>
                <a:cs typeface="EB Garamond"/>
                <a:sym typeface="EB Garamond"/>
              </a:rPr>
              <a:t>Stitching together satellite images from adjacent passes.</a:t>
            </a:r>
            <a:endParaRPr>
              <a:solidFill>
                <a:schemeClr val="dk1"/>
              </a:solidFill>
              <a:latin typeface="EB Garamond"/>
              <a:ea typeface="EB Garamond"/>
              <a:cs typeface="EB Garamond"/>
              <a:sym typeface="EB Garamond"/>
            </a:endParaRPr>
          </a:p>
          <a:p>
            <a:pPr indent="0" lvl="0" marL="0" rtl="0" algn="l">
              <a:lnSpc>
                <a:spcPct val="80000"/>
              </a:lnSpc>
              <a:spcBef>
                <a:spcPts val="0"/>
              </a:spcBef>
              <a:spcAft>
                <a:spcPts val="0"/>
              </a:spcAft>
              <a:buNone/>
            </a:pPr>
            <a:r>
              <a:t/>
            </a:r>
            <a:endParaRPr>
              <a:solidFill>
                <a:schemeClr val="dk1"/>
              </a:solidFill>
              <a:latin typeface="EB Garamond"/>
              <a:ea typeface="EB Garamond"/>
              <a:cs typeface="EB Garamond"/>
              <a:sym typeface="EB Garamond"/>
            </a:endParaRPr>
          </a:p>
          <a:p>
            <a:pPr indent="0" lvl="0" marL="0" rtl="0" algn="l">
              <a:lnSpc>
                <a:spcPct val="80000"/>
              </a:lnSpc>
              <a:spcBef>
                <a:spcPts val="0"/>
              </a:spcBef>
              <a:spcAft>
                <a:spcPts val="0"/>
              </a:spcAft>
              <a:buNone/>
            </a:pPr>
            <a:r>
              <a:rPr lang="en">
                <a:solidFill>
                  <a:schemeClr val="dk1"/>
                </a:solidFill>
                <a:latin typeface="EB Garamond"/>
                <a:ea typeface="EB Garamond"/>
                <a:cs typeface="EB Garamond"/>
                <a:sym typeface="EB Garamond"/>
              </a:rPr>
              <a:t>To develop a fully automated algorithm to automatically stitch adjacent (multiple ) satellite images without human intervention to create a seamless mosaic. The algorithm needs to be fast enough for on-the-fly stitching for web based visualization.</a:t>
            </a:r>
            <a:endParaRPr>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07" name="Shape 207"/>
        <p:cNvGrpSpPr/>
        <p:nvPr/>
      </p:nvGrpSpPr>
      <p:grpSpPr>
        <a:xfrm>
          <a:off x="0" y="0"/>
          <a:ext cx="0" cy="0"/>
          <a:chOff x="0" y="0"/>
          <a:chExt cx="0" cy="0"/>
        </a:xfrm>
      </p:grpSpPr>
      <p:sp>
        <p:nvSpPr>
          <p:cNvPr id="208" name="Google Shape;208;p3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020">
                <a:latin typeface="Merriweather Black"/>
                <a:ea typeface="Merriweather Black"/>
                <a:cs typeface="Merriweather Black"/>
                <a:sym typeface="Merriweather Black"/>
              </a:rPr>
              <a:t>Goals to </a:t>
            </a:r>
            <a:r>
              <a:rPr lang="en" sz="3020">
                <a:latin typeface="Merriweather Black"/>
                <a:ea typeface="Merriweather Black"/>
                <a:cs typeface="Merriweather Black"/>
                <a:sym typeface="Merriweather Black"/>
              </a:rPr>
              <a:t>Achieve</a:t>
            </a:r>
            <a:r>
              <a:rPr lang="en" sz="3020">
                <a:latin typeface="Merriweather Black"/>
                <a:ea typeface="Merriweather Black"/>
                <a:cs typeface="Merriweather Black"/>
                <a:sym typeface="Merriweather Black"/>
              </a:rPr>
              <a:t> </a:t>
            </a:r>
            <a:endParaRPr sz="3020">
              <a:latin typeface="Merriweather Black"/>
              <a:ea typeface="Merriweather Black"/>
              <a:cs typeface="Merriweather Black"/>
              <a:sym typeface="Merriweather Black"/>
            </a:endParaRPr>
          </a:p>
        </p:txBody>
      </p:sp>
      <p:sp>
        <p:nvSpPr>
          <p:cNvPr id="209" name="Google Shape;209;p3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lnSpc>
                <a:spcPct val="69500"/>
              </a:lnSpc>
              <a:spcBef>
                <a:spcPts val="0"/>
              </a:spcBef>
              <a:spcAft>
                <a:spcPts val="0"/>
              </a:spcAft>
              <a:buSzPts val="852"/>
              <a:buNone/>
            </a:pPr>
            <a:r>
              <a:t/>
            </a:r>
            <a:endParaRPr sz="1815">
              <a:solidFill>
                <a:schemeClr val="dk1"/>
              </a:solidFill>
              <a:highlight>
                <a:schemeClr val="lt1"/>
              </a:highlight>
              <a:latin typeface="EB Garamond"/>
              <a:ea typeface="EB Garamond"/>
              <a:cs typeface="EB Garamond"/>
              <a:sym typeface="EB Garamond"/>
            </a:endParaRPr>
          </a:p>
          <a:p>
            <a:pPr indent="0" lvl="0" marL="0" rtl="0" algn="l">
              <a:lnSpc>
                <a:spcPct val="69500"/>
              </a:lnSpc>
              <a:spcBef>
                <a:spcPts val="0"/>
              </a:spcBef>
              <a:spcAft>
                <a:spcPts val="0"/>
              </a:spcAft>
              <a:buSzPts val="852"/>
              <a:buNone/>
            </a:pPr>
            <a:r>
              <a:t/>
            </a:r>
            <a:endParaRPr sz="1815">
              <a:solidFill>
                <a:schemeClr val="dk1"/>
              </a:solidFill>
              <a:highlight>
                <a:schemeClr val="lt1"/>
              </a:highlight>
              <a:latin typeface="EB Garamond"/>
              <a:ea typeface="EB Garamond"/>
              <a:cs typeface="EB Garamond"/>
              <a:sym typeface="EB Garamond"/>
            </a:endParaRPr>
          </a:p>
          <a:p>
            <a:pPr indent="0" lvl="0" marL="0" rtl="0" algn="l">
              <a:lnSpc>
                <a:spcPct val="69500"/>
              </a:lnSpc>
              <a:spcBef>
                <a:spcPts val="0"/>
              </a:spcBef>
              <a:spcAft>
                <a:spcPts val="0"/>
              </a:spcAft>
              <a:buSzPts val="852"/>
              <a:buNone/>
            </a:pPr>
            <a:r>
              <a:rPr lang="en" sz="1815">
                <a:solidFill>
                  <a:schemeClr val="dk1"/>
                </a:solidFill>
                <a:highlight>
                  <a:schemeClr val="lt1"/>
                </a:highlight>
                <a:latin typeface="EB Garamond"/>
                <a:ea typeface="EB Garamond"/>
                <a:cs typeface="EB Garamond"/>
                <a:sym typeface="EB Garamond"/>
              </a:rPr>
              <a:t>Our mission is to introduce Seamless Satellite-image Synthesis (SSS), a novel neural architecture to create scale-and-space continuous satellite textures from cartographic data. </a:t>
            </a:r>
            <a:endParaRPr sz="1815">
              <a:solidFill>
                <a:schemeClr val="dk1"/>
              </a:solidFill>
              <a:highlight>
                <a:schemeClr val="lt1"/>
              </a:highlight>
              <a:latin typeface="EB Garamond"/>
              <a:ea typeface="EB Garamond"/>
              <a:cs typeface="EB Garamond"/>
              <a:sym typeface="EB Garamond"/>
            </a:endParaRPr>
          </a:p>
          <a:p>
            <a:pPr indent="0" lvl="0" marL="0" rtl="0" algn="l">
              <a:lnSpc>
                <a:spcPct val="69500"/>
              </a:lnSpc>
              <a:spcBef>
                <a:spcPts val="0"/>
              </a:spcBef>
              <a:spcAft>
                <a:spcPts val="0"/>
              </a:spcAft>
              <a:buSzPts val="852"/>
              <a:buNone/>
            </a:pPr>
            <a:r>
              <a:t/>
            </a:r>
            <a:endParaRPr sz="1815">
              <a:solidFill>
                <a:schemeClr val="dk1"/>
              </a:solidFill>
              <a:highlight>
                <a:schemeClr val="lt1"/>
              </a:highlight>
              <a:latin typeface="EB Garamond"/>
              <a:ea typeface="EB Garamond"/>
              <a:cs typeface="EB Garamond"/>
              <a:sym typeface="EB Garamond"/>
            </a:endParaRPr>
          </a:p>
          <a:p>
            <a:pPr indent="0" lvl="0" marL="0" rtl="0" algn="l">
              <a:lnSpc>
                <a:spcPct val="69500"/>
              </a:lnSpc>
              <a:spcBef>
                <a:spcPts val="0"/>
              </a:spcBef>
              <a:spcAft>
                <a:spcPts val="0"/>
              </a:spcAft>
              <a:buSzPts val="852"/>
              <a:buNone/>
            </a:pPr>
            <a:r>
              <a:rPr lang="en" sz="1815">
                <a:solidFill>
                  <a:schemeClr val="dk1"/>
                </a:solidFill>
                <a:highlight>
                  <a:schemeClr val="lt1"/>
                </a:highlight>
                <a:latin typeface="EB Garamond"/>
                <a:ea typeface="EB Garamond"/>
                <a:cs typeface="EB Garamond"/>
                <a:sym typeface="EB Garamond"/>
              </a:rPr>
              <a:t>To overcome tile size limitations in image-to-image translation approaches, SSS learns to remove seams between tiled images in a semantically meaningful manner. Scale-space continuity is achieved by a hierarchy of networks conditioned on style and cartographic data.</a:t>
            </a:r>
            <a:endParaRPr sz="1815">
              <a:solidFill>
                <a:schemeClr val="dk1"/>
              </a:solidFill>
              <a:highlight>
                <a:schemeClr val="lt1"/>
              </a:highlight>
              <a:latin typeface="EB Garamond"/>
              <a:ea typeface="EB Garamond"/>
              <a:cs typeface="EB Garamond"/>
              <a:sym typeface="EB Garamond"/>
            </a:endParaRPr>
          </a:p>
          <a:p>
            <a:pPr indent="0" lvl="0" marL="0" rtl="0" algn="l">
              <a:lnSpc>
                <a:spcPct val="69500"/>
              </a:lnSpc>
              <a:spcBef>
                <a:spcPts val="0"/>
              </a:spcBef>
              <a:spcAft>
                <a:spcPts val="0"/>
              </a:spcAft>
              <a:buSzPts val="852"/>
              <a:buNone/>
            </a:pPr>
            <a:r>
              <a:t/>
            </a:r>
            <a:endParaRPr sz="1815">
              <a:solidFill>
                <a:schemeClr val="dk1"/>
              </a:solidFill>
              <a:highlight>
                <a:schemeClr val="lt1"/>
              </a:highlight>
              <a:latin typeface="EB Garamond"/>
              <a:ea typeface="EB Garamond"/>
              <a:cs typeface="EB Garamond"/>
              <a:sym typeface="EB Garamond"/>
            </a:endParaRPr>
          </a:p>
          <a:p>
            <a:pPr indent="0" lvl="0" marL="0" rtl="0" algn="l">
              <a:lnSpc>
                <a:spcPct val="69500"/>
              </a:lnSpc>
              <a:spcBef>
                <a:spcPts val="0"/>
              </a:spcBef>
              <a:spcAft>
                <a:spcPts val="0"/>
              </a:spcAft>
              <a:buSzPts val="852"/>
              <a:buNone/>
            </a:pPr>
            <a:r>
              <a:rPr lang="en" sz="1815">
                <a:solidFill>
                  <a:schemeClr val="dk1"/>
                </a:solidFill>
                <a:highlight>
                  <a:schemeClr val="lt1"/>
                </a:highlight>
                <a:latin typeface="EB Garamond"/>
                <a:ea typeface="EB Garamond"/>
                <a:cs typeface="EB Garamond"/>
                <a:sym typeface="EB Garamond"/>
              </a:rPr>
              <a:t>Our qualitative and quantitative evaluations show that our system improves over the state-of-the-art in several key areas. We show applications to texturing procedurally generated maps and interactive satellite image manipulation.</a:t>
            </a:r>
            <a:endParaRPr sz="1195">
              <a:highlight>
                <a:schemeClr val="lt1"/>
              </a:highlight>
              <a:latin typeface="EB Garamond"/>
              <a:ea typeface="EB Garamond"/>
              <a:cs typeface="EB Garamond"/>
              <a:sym typeface="EB 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6"/>
          <p:cNvSpPr txBox="1"/>
          <p:nvPr>
            <p:ph type="title"/>
          </p:nvPr>
        </p:nvSpPr>
        <p:spPr>
          <a:xfrm>
            <a:off x="608775" y="445025"/>
            <a:ext cx="8223600" cy="572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990"/>
              <a:buNone/>
            </a:pPr>
            <a:r>
              <a:t/>
            </a:r>
            <a:endParaRPr sz="1820">
              <a:latin typeface="Merriweather Black"/>
              <a:ea typeface="Merriweather Black"/>
              <a:cs typeface="Merriweather Black"/>
              <a:sym typeface="Merriweather Black"/>
            </a:endParaRPr>
          </a:p>
          <a:p>
            <a:pPr indent="0" lvl="0" marL="0" rtl="0" algn="l">
              <a:lnSpc>
                <a:spcPct val="115000"/>
              </a:lnSpc>
              <a:spcBef>
                <a:spcPts val="0"/>
              </a:spcBef>
              <a:spcAft>
                <a:spcPts val="0"/>
              </a:spcAft>
              <a:buSzPts val="990"/>
              <a:buNone/>
            </a:pPr>
            <a:r>
              <a:rPr lang="en" sz="3020">
                <a:latin typeface="Merriweather Black"/>
                <a:ea typeface="Merriweather Black"/>
                <a:cs typeface="Merriweather Black"/>
                <a:sym typeface="Merriweather Black"/>
              </a:rPr>
              <a:t>Flow Chart</a:t>
            </a:r>
            <a:endParaRPr sz="3020">
              <a:latin typeface="Merriweather Black"/>
              <a:ea typeface="Merriweather Black"/>
              <a:cs typeface="Merriweather Black"/>
              <a:sym typeface="Merriweather Black"/>
            </a:endParaRPr>
          </a:p>
        </p:txBody>
      </p:sp>
      <p:pic>
        <p:nvPicPr>
          <p:cNvPr id="215" name="Google Shape;215;p36"/>
          <p:cNvPicPr preferRelativeResize="0"/>
          <p:nvPr/>
        </p:nvPicPr>
        <p:blipFill rotWithShape="1">
          <a:blip r:embed="rId3">
            <a:alphaModFix/>
          </a:blip>
          <a:srcRect b="0" l="913" r="903" t="0"/>
          <a:stretch/>
        </p:blipFill>
        <p:spPr>
          <a:xfrm>
            <a:off x="3717388" y="136075"/>
            <a:ext cx="3744675" cy="4871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7"/>
          <p:cNvSpPr txBox="1"/>
          <p:nvPr>
            <p:ph type="title"/>
          </p:nvPr>
        </p:nvSpPr>
        <p:spPr>
          <a:xfrm>
            <a:off x="311700" y="472925"/>
            <a:ext cx="852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020">
                <a:latin typeface="Merriweather Black"/>
                <a:ea typeface="Merriweather Black"/>
                <a:cs typeface="Merriweather Black"/>
                <a:sym typeface="Merriweather Black"/>
              </a:rPr>
              <a:t>U M L</a:t>
            </a:r>
            <a:endParaRPr sz="3020">
              <a:latin typeface="Merriweather Black"/>
              <a:ea typeface="Merriweather Black"/>
              <a:cs typeface="Merriweather Black"/>
              <a:sym typeface="Merriweather Black"/>
            </a:endParaRPr>
          </a:p>
        </p:txBody>
      </p:sp>
      <p:pic>
        <p:nvPicPr>
          <p:cNvPr id="221" name="Google Shape;221;p37"/>
          <p:cNvPicPr preferRelativeResize="0"/>
          <p:nvPr/>
        </p:nvPicPr>
        <p:blipFill>
          <a:blip r:embed="rId3">
            <a:alphaModFix/>
          </a:blip>
          <a:stretch>
            <a:fillRect/>
          </a:stretch>
        </p:blipFill>
        <p:spPr>
          <a:xfrm>
            <a:off x="2081375" y="588450"/>
            <a:ext cx="5862724" cy="4379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38"/>
          <p:cNvPicPr preferRelativeResize="0"/>
          <p:nvPr/>
        </p:nvPicPr>
        <p:blipFill>
          <a:blip r:embed="rId3">
            <a:alphaModFix/>
          </a:blip>
          <a:stretch>
            <a:fillRect/>
          </a:stretch>
        </p:blipFill>
        <p:spPr>
          <a:xfrm>
            <a:off x="2912675" y="375787"/>
            <a:ext cx="6231325" cy="4391925"/>
          </a:xfrm>
          <a:prstGeom prst="rect">
            <a:avLst/>
          </a:prstGeom>
          <a:noFill/>
          <a:ln>
            <a:noFill/>
          </a:ln>
        </p:spPr>
      </p:pic>
      <p:sp>
        <p:nvSpPr>
          <p:cNvPr id="227" name="Google Shape;227;p38"/>
          <p:cNvSpPr txBox="1"/>
          <p:nvPr/>
        </p:nvSpPr>
        <p:spPr>
          <a:xfrm>
            <a:off x="0" y="566675"/>
            <a:ext cx="25827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100">
                <a:solidFill>
                  <a:schemeClr val="dk1"/>
                </a:solidFill>
                <a:latin typeface="Merriweather"/>
                <a:ea typeface="Merriweather"/>
                <a:cs typeface="Merriweather"/>
                <a:sym typeface="Merriweather"/>
              </a:rPr>
              <a:t>ER Diagram</a:t>
            </a:r>
            <a:endParaRPr sz="3100">
              <a:solidFill>
                <a:schemeClr val="dk1"/>
              </a:solidFill>
              <a:latin typeface="Merriweather"/>
              <a:ea typeface="Merriweather"/>
              <a:cs typeface="Merriweather"/>
              <a:sym typeface="Merriweath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3020">
                <a:latin typeface="Merriweather Black"/>
                <a:ea typeface="Merriweather Black"/>
                <a:cs typeface="Merriweather Black"/>
                <a:sym typeface="Merriweather Black"/>
              </a:rPr>
              <a:t>Pre-Processing </a:t>
            </a:r>
            <a:endParaRPr sz="3020">
              <a:latin typeface="Merriweather Black"/>
              <a:ea typeface="Merriweather Black"/>
              <a:cs typeface="Merriweather Black"/>
              <a:sym typeface="Merriweather Black"/>
            </a:endParaRPr>
          </a:p>
        </p:txBody>
      </p:sp>
      <p:sp>
        <p:nvSpPr>
          <p:cNvPr id="233" name="Google Shape;233;p39"/>
          <p:cNvSpPr txBox="1"/>
          <p:nvPr>
            <p:ph idx="1" type="body"/>
          </p:nvPr>
        </p:nvSpPr>
        <p:spPr>
          <a:xfrm>
            <a:off x="311700" y="1152475"/>
            <a:ext cx="8520600" cy="3882000"/>
          </a:xfrm>
          <a:prstGeom prst="rect">
            <a:avLst/>
          </a:prstGeom>
        </p:spPr>
        <p:txBody>
          <a:bodyPr anchorCtr="0" anchor="t" bIns="91425" lIns="91425" spcFirstLastPara="1" rIns="91425" wrap="square" tIns="91425">
            <a:noAutofit/>
          </a:bodyPr>
          <a:lstStyle/>
          <a:p>
            <a:pPr indent="0" lvl="0" marL="0" marR="190500" rtl="0" algn="l">
              <a:spcBef>
                <a:spcPts val="2400"/>
              </a:spcBef>
              <a:spcAft>
                <a:spcPts val="0"/>
              </a:spcAft>
              <a:buClr>
                <a:schemeClr val="dk1"/>
              </a:buClr>
              <a:buSzPts val="1100"/>
              <a:buFont typeface="Arial"/>
              <a:buNone/>
            </a:pPr>
            <a:r>
              <a:rPr b="1" lang="en" sz="2250">
                <a:solidFill>
                  <a:schemeClr val="dk1"/>
                </a:solidFill>
                <a:highlight>
                  <a:schemeClr val="lt1"/>
                </a:highlight>
              </a:rPr>
              <a:t>Converting images to bitmap and string format</a:t>
            </a:r>
            <a:endParaRPr b="1" sz="2250">
              <a:solidFill>
                <a:schemeClr val="dk1"/>
              </a:solidFill>
              <a:highlight>
                <a:schemeClr val="lt1"/>
              </a:highlight>
            </a:endParaRPr>
          </a:p>
          <a:p>
            <a:pPr indent="0" lvl="0" marL="0" marR="190500" rtl="0" algn="l">
              <a:spcBef>
                <a:spcPts val="600"/>
              </a:spcBef>
              <a:spcAft>
                <a:spcPts val="0"/>
              </a:spcAft>
              <a:buClr>
                <a:schemeClr val="dk1"/>
              </a:buClr>
              <a:buSzPts val="1100"/>
              <a:buFont typeface="Arial"/>
              <a:buNone/>
            </a:pPr>
            <a:r>
              <a:rPr lang="en" sz="1250">
                <a:solidFill>
                  <a:schemeClr val="dk1"/>
                </a:solidFill>
                <a:highlight>
                  <a:schemeClr val="lt1"/>
                </a:highlight>
              </a:rPr>
              <a:t>Images are represented in computer in the form of an 8-bit matrix where each matrix element, known as a pixel has values ranging from 0 to 255 representing the different pixel intensities. With the help of a threshold function images can be converted to bitmaps where each pixel can only have two values, 0 or 255. All pixel intensities below the decided threshold value are deemed 0 and those above the threshold are deemed 255. This </a:t>
            </a:r>
            <a:r>
              <a:rPr lang="en" sz="1250">
                <a:solidFill>
                  <a:schemeClr val="dk1"/>
                </a:solidFill>
                <a:highlight>
                  <a:schemeClr val="lt1"/>
                </a:highlight>
              </a:rPr>
              <a:t>basically convert</a:t>
            </a:r>
            <a:r>
              <a:rPr lang="en" sz="1250">
                <a:solidFill>
                  <a:schemeClr val="dk1"/>
                </a:solidFill>
                <a:highlight>
                  <a:schemeClr val="lt1"/>
                </a:highlight>
              </a:rPr>
              <a:t> the image to binary format, where black pixels are assigned ‘0’ and white pixels are assigned ‘255’.</a:t>
            </a:r>
            <a:endParaRPr sz="1250">
              <a:solidFill>
                <a:schemeClr val="dk1"/>
              </a:solidFill>
              <a:highlight>
                <a:schemeClr val="lt1"/>
              </a:highlight>
            </a:endParaRPr>
          </a:p>
          <a:p>
            <a:pPr indent="0" lvl="0" marL="0" marR="190500" rtl="0" algn="l">
              <a:spcBef>
                <a:spcPts val="500"/>
              </a:spcBef>
              <a:spcAft>
                <a:spcPts val="0"/>
              </a:spcAft>
              <a:buClr>
                <a:schemeClr val="dk1"/>
              </a:buClr>
              <a:buSzPts val="1100"/>
              <a:buFont typeface="Arial"/>
              <a:buNone/>
            </a:pPr>
            <a:r>
              <a:rPr lang="en" sz="1250">
                <a:solidFill>
                  <a:schemeClr val="dk1"/>
                </a:solidFill>
                <a:highlight>
                  <a:schemeClr val="lt1"/>
                </a:highlight>
              </a:rPr>
              <a:t>image1 in a bitmap:</a:t>
            </a:r>
            <a:endParaRPr sz="1250">
              <a:solidFill>
                <a:schemeClr val="dk1"/>
              </a:solidFill>
              <a:highlight>
                <a:schemeClr val="lt1"/>
              </a:highlight>
            </a:endParaRPr>
          </a:p>
          <a:p>
            <a:pPr indent="0" lvl="0" marL="0" marR="190500" rtl="0" algn="l">
              <a:spcBef>
                <a:spcPts val="500"/>
              </a:spcBef>
              <a:spcAft>
                <a:spcPts val="0"/>
              </a:spcAft>
              <a:buClr>
                <a:schemeClr val="dk1"/>
              </a:buClr>
              <a:buSzPts val="1100"/>
              <a:buFont typeface="Arial"/>
              <a:buNone/>
            </a:pPr>
            <a:r>
              <a:rPr lang="en" sz="1050">
                <a:solidFill>
                  <a:schemeClr val="dk1"/>
                </a:solidFill>
                <a:highlight>
                  <a:schemeClr val="lt1"/>
                </a:highlight>
              </a:rPr>
              <a:t>  </a:t>
            </a:r>
            <a:endParaRPr sz="1050">
              <a:solidFill>
                <a:schemeClr val="dk1"/>
              </a:solidFill>
              <a:highlight>
                <a:schemeClr val="lt1"/>
              </a:highlight>
            </a:endParaRPr>
          </a:p>
          <a:p>
            <a:pPr indent="0" lvl="0" marL="0" rtl="0" algn="l">
              <a:lnSpc>
                <a:spcPct val="95000"/>
              </a:lnSpc>
              <a:spcBef>
                <a:spcPts val="0"/>
              </a:spcBef>
              <a:spcAft>
                <a:spcPts val="1200"/>
              </a:spcAft>
              <a:buSzPts val="275"/>
              <a:buNone/>
            </a:pPr>
            <a:r>
              <a:t/>
            </a:r>
            <a:endParaRPr sz="1150">
              <a:highlight>
                <a:schemeClr val="lt1"/>
              </a:highlight>
            </a:endParaRPr>
          </a:p>
        </p:txBody>
      </p:sp>
      <p:sp>
        <p:nvSpPr>
          <p:cNvPr id="234" name="Google Shape;234;p3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35" name="Google Shape;235;p39"/>
          <p:cNvPicPr preferRelativeResize="0"/>
          <p:nvPr/>
        </p:nvPicPr>
        <p:blipFill>
          <a:blip r:embed="rId3">
            <a:alphaModFix/>
          </a:blip>
          <a:stretch>
            <a:fillRect/>
          </a:stretch>
        </p:blipFill>
        <p:spPr>
          <a:xfrm>
            <a:off x="387888" y="3626875"/>
            <a:ext cx="2332175" cy="1451350"/>
          </a:xfrm>
          <a:prstGeom prst="rect">
            <a:avLst/>
          </a:prstGeom>
          <a:noFill/>
          <a:ln>
            <a:noFill/>
          </a:ln>
        </p:spPr>
      </p:pic>
      <p:pic>
        <p:nvPicPr>
          <p:cNvPr id="236" name="Google Shape;236;p39"/>
          <p:cNvPicPr preferRelativeResize="0"/>
          <p:nvPr/>
        </p:nvPicPr>
        <p:blipFill>
          <a:blip r:embed="rId4">
            <a:alphaModFix/>
          </a:blip>
          <a:stretch>
            <a:fillRect/>
          </a:stretch>
        </p:blipFill>
        <p:spPr>
          <a:xfrm>
            <a:off x="387900" y="3183075"/>
            <a:ext cx="2870650" cy="400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elcomeDoc">
  <a:themeElements>
    <a:clrScheme name="Marquee">
      <a:dk1>
        <a:srgbClr val="000000"/>
      </a:dk1>
      <a:lt1>
        <a:srgbClr val="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